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6" r:id="rId17"/>
    <p:sldId id="272" r:id="rId18"/>
    <p:sldId id="274" r:id="rId19"/>
    <p:sldId id="276" r:id="rId20"/>
    <p:sldId id="275" r:id="rId21"/>
    <p:sldId id="279" r:id="rId22"/>
    <p:sldId id="278" r:id="rId23"/>
    <p:sldId id="277" r:id="rId24"/>
    <p:sldId id="295" r:id="rId25"/>
    <p:sldId id="297" r:id="rId26"/>
    <p:sldId id="298" r:id="rId27"/>
    <p:sldId id="283" r:id="rId28"/>
    <p:sldId id="284" r:id="rId29"/>
    <p:sldId id="299" r:id="rId30"/>
    <p:sldId id="300" r:id="rId31"/>
    <p:sldId id="301" r:id="rId32"/>
    <p:sldId id="287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07" r:id="rId41"/>
    <p:sldId id="310" r:id="rId42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1637" y="29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=""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=""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=""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=""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=""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=""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=""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=""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=""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=""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=""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=""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  <a:endParaRPr lang="en-US" sz="8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</a:t>
            </a:r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SMOKE FREE RULES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  <a:endParaRPr lang="en-US" sz="24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 smtClean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</a:t>
            </a:r>
            <a:r>
              <a:rPr lang="en-US" sz="66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BETEL-NUT, </a:t>
            </a:r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CHEWING </a:t>
            </a:r>
            <a:r>
              <a:rPr lang="en-US" sz="66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GUM POLICY</a:t>
            </a:r>
            <a:endParaRPr lang="en-US" sz="6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</a:t>
            </a:r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  <a:endParaRPr lang="en-US" sz="2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  <a:endParaRPr lang="en-US" sz="8000" b="1" dirty="0">
              <a:solidFill>
                <a:srgbClr val="CC00CC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  <a:endParaRPr lang="en-US" sz="7200" b="1" dirty="0">
              <a:solidFill>
                <a:srgbClr val="CC00CC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=""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=""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=""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=""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458</Words>
  <Application>Microsoft Office PowerPoint</Application>
  <PresentationFormat>A4 Paper (210x297 mm)</PresentationFormat>
  <Paragraphs>141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User</cp:lastModifiedBy>
  <cp:revision>88</cp:revision>
  <cp:lastPrinted>2023-05-13T14:58:21Z</cp:lastPrinted>
  <dcterms:created xsi:type="dcterms:W3CDTF">2023-05-12T17:05:50Z</dcterms:created>
  <dcterms:modified xsi:type="dcterms:W3CDTF">2023-05-16T14:13:46Z</dcterms:modified>
</cp:coreProperties>
</file>