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rban Chakrabarty" initials="AC" lastIdx="1" clrIdx="0">
    <p:extLst>
      <p:ext uri="{19B8F6BF-5375-455C-9EA6-DF929625EA0E}">
        <p15:presenceInfo xmlns:p15="http://schemas.microsoft.com/office/powerpoint/2012/main" userId="ffdb90a35c803d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AC62-0D09-43E5-9EAB-EC03286EA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A1FAA-D8AE-4B5E-9974-16C9AACB2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9393F-B21D-4BA5-889D-92E01953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91D77-4B74-40B3-B12A-C3DCD05B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3DBC-374B-4F85-AA5C-4E2CD477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21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220E-E3B9-4A3A-BD79-2236F9E4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9704A-70CE-465A-8441-7A19E7BFF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634D-3072-41FA-B7D0-8246BD98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9185-6194-4D95-832F-B08F0922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E770-4B2D-49EC-BD2D-84299A5F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8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FFC64-DE07-41C1-B045-1739B7DBB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F883-367E-4966-8F73-AC841C89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00A7-230E-48DB-ADD7-2DD001A5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CAD38-6816-4790-86E8-AD4CC856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802C-DD60-424C-B132-CCC74EC9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29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9067-C4DF-4796-8384-BE07A649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10F5-5D6F-4D4B-8881-25BAE365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53C2-A61A-4C1D-8EAD-B7F21805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8E2A-87CF-425F-9CC1-737CAC87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DC0A-385C-4057-BBAC-84E79428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5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6C8D-1ADC-4D1D-BD49-F95CA8E9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6DBD8-5C73-47F3-A174-B6026702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89FCE-9F73-4010-BEB2-91FDB7F2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64BB-877B-4329-8C94-2331DD5B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8FAF-FA3C-4D60-88B6-D6436258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20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4689-B841-49CA-A9CA-8ED9E35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BCFD-DDA6-494C-A10D-16AEBFCA8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9F865-3106-42CE-8508-93B33638A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1088C-9A26-4686-9D7E-C0498268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25FE5-C879-414D-8152-C60F92A0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C54C6-955E-4BCA-83EB-F9301836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67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ABD1-DEDE-4DD2-AD3B-33507805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A1878-342E-42CE-B343-48CD67A7A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C4-0C9E-4F38-83AA-9DC35983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F3B10-4FFB-447B-A94A-3B3578484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A3E54-4BBD-450C-B550-231EB8062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FD6F5-B164-45D3-9913-B99D1CC5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3196E-CD52-4026-AE68-7179ED64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FF3E9-2940-4812-8134-93F40035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36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6F14-4D28-4390-9B80-2467BD28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1FA7B-8259-4345-9B6E-E0B1F1BB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6E523-520D-4BC0-8DB8-FFCF939E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952E1-82BB-45D4-B670-02388D7C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28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94144-DCFD-4397-90BF-6C135217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60107-0841-45CD-8F23-E1E82A80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79203-FE2E-48C9-8C51-C0DEB5BF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3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CB12-4D22-4A74-8ACD-6CD5AA37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614D-B66F-47F5-A8E6-17C620FCD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071E-B2A6-45BE-86A1-736713291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30A65-9DC5-442B-B307-1E3BD54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3113E-2D29-41A1-9C53-5705ADB0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26F77-86A3-4EB8-9DDE-A79EC6D6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BBA6-FB33-4E0F-8A36-B4AD0F4D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31420-BC0E-492F-A65B-1A424E14C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DD3D8-A56D-421A-9431-2FCABDB3B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812F1-90D4-4E0A-B36B-995B0A30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04BA8-2EBC-4553-AEE1-E71926CC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9F388-374E-492C-BFB4-A7C16670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6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9C061-4543-40B2-A521-16348964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A585-0A37-4862-9447-0BF6F286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31FC-C941-4D15-B08C-9FB0C61E2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0111-4692-4C42-9165-824C54EBC961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422F-FE34-4750-9AD9-1670E486E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1BAC-1C65-4D8D-828D-8163713F2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07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23CF3-EE19-4309-ABE9-88D9E26F7429}"/>
              </a:ext>
            </a:extLst>
          </p:cNvPr>
          <p:cNvSpPr/>
          <p:nvPr/>
        </p:nvSpPr>
        <p:spPr>
          <a:xfrm>
            <a:off x="5467350" y="323850"/>
            <a:ext cx="3609975" cy="6305550"/>
          </a:xfrm>
          <a:prstGeom prst="roundRect">
            <a:avLst>
              <a:gd name="adj" fmla="val 8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FE2788-5DBB-4FE8-A290-7F6D14C06765}"/>
              </a:ext>
            </a:extLst>
          </p:cNvPr>
          <p:cNvGrpSpPr/>
          <p:nvPr/>
        </p:nvGrpSpPr>
        <p:grpSpPr>
          <a:xfrm>
            <a:off x="5791199" y="455703"/>
            <a:ext cx="3000375" cy="1293834"/>
            <a:chOff x="4600575" y="2600315"/>
            <a:chExt cx="2990850" cy="13858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1BE39E-1717-4414-9202-F7CE39A0B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4938042-D2A0-4D5B-8664-30E60B591788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A3771B9-9F91-4BD4-A354-4ACA9C8AE7FD}"/>
              </a:ext>
            </a:extLst>
          </p:cNvPr>
          <p:cNvSpPr/>
          <p:nvPr/>
        </p:nvSpPr>
        <p:spPr>
          <a:xfrm>
            <a:off x="5619751" y="2066926"/>
            <a:ext cx="3314700" cy="2644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 videos / images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94222-FAA5-480C-9FD4-3535F8B6B47D}"/>
              </a:ext>
            </a:extLst>
          </p:cNvPr>
          <p:cNvSpPr/>
          <p:nvPr/>
        </p:nvSpPr>
        <p:spPr>
          <a:xfrm>
            <a:off x="5614987" y="5160547"/>
            <a:ext cx="3314699" cy="5100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Heart 1">
            <a:extLst>
              <a:ext uri="{FF2B5EF4-FFF2-40B4-BE49-F238E27FC236}">
                <a16:creationId xmlns:a16="http://schemas.microsoft.com/office/drawing/2014/main" id="{821A9D50-970E-4D6F-83DD-FD5BFAFB0366}"/>
              </a:ext>
            </a:extLst>
          </p:cNvPr>
          <p:cNvSpPr/>
          <p:nvPr/>
        </p:nvSpPr>
        <p:spPr>
          <a:xfrm>
            <a:off x="5791199" y="4324350"/>
            <a:ext cx="3048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17A372-DC06-4B1C-A2EE-E1D9991716ED}"/>
              </a:ext>
            </a:extLst>
          </p:cNvPr>
          <p:cNvSpPr/>
          <p:nvPr/>
        </p:nvSpPr>
        <p:spPr>
          <a:xfrm>
            <a:off x="6377329" y="4767729"/>
            <a:ext cx="142192" cy="14194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FE889F-B04C-4C43-9855-AFBBDD4E6EC7}"/>
              </a:ext>
            </a:extLst>
          </p:cNvPr>
          <p:cNvSpPr/>
          <p:nvPr/>
        </p:nvSpPr>
        <p:spPr>
          <a:xfrm>
            <a:off x="6815479" y="4777254"/>
            <a:ext cx="142192" cy="14194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A4E5D8-EE08-44EF-AA91-14548C95F8FC}"/>
              </a:ext>
            </a:extLst>
          </p:cNvPr>
          <p:cNvSpPr/>
          <p:nvPr/>
        </p:nvSpPr>
        <p:spPr>
          <a:xfrm>
            <a:off x="7257749" y="4762350"/>
            <a:ext cx="172052" cy="171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99ECCE-58C8-4AEA-A9DC-CBA5FB7A17BE}"/>
              </a:ext>
            </a:extLst>
          </p:cNvPr>
          <p:cNvSpPr/>
          <p:nvPr/>
        </p:nvSpPr>
        <p:spPr>
          <a:xfrm>
            <a:off x="7691779" y="4777254"/>
            <a:ext cx="142192" cy="14194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B8F0B6-0A94-41B5-A712-8A6E6075DF44}"/>
              </a:ext>
            </a:extLst>
          </p:cNvPr>
          <p:cNvSpPr/>
          <p:nvPr/>
        </p:nvSpPr>
        <p:spPr>
          <a:xfrm>
            <a:off x="8091829" y="4777254"/>
            <a:ext cx="142192" cy="14194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7EB793-054D-4CDE-A6F4-76D1356B12A1}"/>
              </a:ext>
            </a:extLst>
          </p:cNvPr>
          <p:cNvSpPr/>
          <p:nvPr/>
        </p:nvSpPr>
        <p:spPr>
          <a:xfrm>
            <a:off x="6177304" y="4314825"/>
            <a:ext cx="304800" cy="228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9EF96E5-2AEA-41A0-B649-449AAD8F0CD8}"/>
              </a:ext>
            </a:extLst>
          </p:cNvPr>
          <p:cNvSpPr/>
          <p:nvPr/>
        </p:nvSpPr>
        <p:spPr>
          <a:xfrm>
            <a:off x="6553200" y="4314825"/>
            <a:ext cx="3048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E1E04231-2CEE-4555-A008-3EE0EC1A0049}"/>
              </a:ext>
            </a:extLst>
          </p:cNvPr>
          <p:cNvSpPr/>
          <p:nvPr/>
        </p:nvSpPr>
        <p:spPr>
          <a:xfrm>
            <a:off x="7972425" y="2219325"/>
            <a:ext cx="819150" cy="3905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3/5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B87EB-5E87-4FB3-A174-078DD38419E1}"/>
              </a:ext>
            </a:extLst>
          </p:cNvPr>
          <p:cNvSpPr/>
          <p:nvPr/>
        </p:nvSpPr>
        <p:spPr>
          <a:xfrm>
            <a:off x="5614987" y="5864313"/>
            <a:ext cx="3314699" cy="5100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Explore Courses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23CF3-EE19-4309-ABE9-88D9E26F7429}"/>
              </a:ext>
            </a:extLst>
          </p:cNvPr>
          <p:cNvSpPr/>
          <p:nvPr/>
        </p:nvSpPr>
        <p:spPr>
          <a:xfrm>
            <a:off x="5467348" y="276225"/>
            <a:ext cx="3609975" cy="6305550"/>
          </a:xfrm>
          <a:prstGeom prst="roundRect">
            <a:avLst>
              <a:gd name="adj" fmla="val 8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FE2788-5DBB-4FE8-A290-7F6D14C06765}"/>
              </a:ext>
            </a:extLst>
          </p:cNvPr>
          <p:cNvGrpSpPr/>
          <p:nvPr/>
        </p:nvGrpSpPr>
        <p:grpSpPr>
          <a:xfrm>
            <a:off x="5791199" y="455703"/>
            <a:ext cx="3000375" cy="1293834"/>
            <a:chOff x="4600575" y="2600315"/>
            <a:chExt cx="2990850" cy="13858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1BE39E-1717-4414-9202-F7CE39A0B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4938042-D2A0-4D5B-8664-30E60B591788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94222-FAA5-480C-9FD4-3535F8B6B47D}"/>
              </a:ext>
            </a:extLst>
          </p:cNvPr>
          <p:cNvSpPr/>
          <p:nvPr/>
        </p:nvSpPr>
        <p:spPr>
          <a:xfrm>
            <a:off x="5614987" y="5598697"/>
            <a:ext cx="3314699" cy="5100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7BE92D-B15B-4B3F-A31B-AA85C438A4B0}"/>
              </a:ext>
            </a:extLst>
          </p:cNvPr>
          <p:cNvSpPr/>
          <p:nvPr/>
        </p:nvSpPr>
        <p:spPr>
          <a:xfrm>
            <a:off x="5634036" y="6291675"/>
            <a:ext cx="3314700" cy="879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Us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9C5498-0C6C-4D61-91DE-6C27A329AE6F}"/>
              </a:ext>
            </a:extLst>
          </p:cNvPr>
          <p:cNvSpPr/>
          <p:nvPr/>
        </p:nvSpPr>
        <p:spPr>
          <a:xfrm>
            <a:off x="5634036" y="2342031"/>
            <a:ext cx="3314700" cy="104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Major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C22D82-F895-4EDB-8F2B-E9CEAD89E41A}"/>
              </a:ext>
            </a:extLst>
          </p:cNvPr>
          <p:cNvSpPr/>
          <p:nvPr/>
        </p:nvSpPr>
        <p:spPr>
          <a:xfrm>
            <a:off x="5634036" y="3565345"/>
            <a:ext cx="3314700" cy="104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Teachers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B530F7-24CD-4FFD-8899-33FEDA2D5B56}"/>
              </a:ext>
            </a:extLst>
          </p:cNvPr>
          <p:cNvSpPr/>
          <p:nvPr/>
        </p:nvSpPr>
        <p:spPr>
          <a:xfrm>
            <a:off x="5634036" y="4791075"/>
            <a:ext cx="842964" cy="694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Flowchart: Extract 27">
            <a:extLst>
              <a:ext uri="{FF2B5EF4-FFF2-40B4-BE49-F238E27FC236}">
                <a16:creationId xmlns:a16="http://schemas.microsoft.com/office/drawing/2014/main" id="{E6264105-A1C9-47BF-A872-65C5C8E235EE}"/>
              </a:ext>
            </a:extLst>
          </p:cNvPr>
          <p:cNvSpPr/>
          <p:nvPr/>
        </p:nvSpPr>
        <p:spPr>
          <a:xfrm rot="5400000">
            <a:off x="5938692" y="5014463"/>
            <a:ext cx="269224" cy="23901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84751A-EBCE-4B55-905A-307467556889}"/>
              </a:ext>
            </a:extLst>
          </p:cNvPr>
          <p:cNvSpPr/>
          <p:nvPr/>
        </p:nvSpPr>
        <p:spPr>
          <a:xfrm>
            <a:off x="6672261" y="4791075"/>
            <a:ext cx="842964" cy="694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5640AA0A-2877-43A8-BE26-5DB7BDD42CEE}"/>
              </a:ext>
            </a:extLst>
          </p:cNvPr>
          <p:cNvSpPr/>
          <p:nvPr/>
        </p:nvSpPr>
        <p:spPr>
          <a:xfrm rot="5400000">
            <a:off x="6976917" y="5014463"/>
            <a:ext cx="269224" cy="23901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CEDAB4-DA31-4294-B7B6-55D3462B338A}"/>
              </a:ext>
            </a:extLst>
          </p:cNvPr>
          <p:cNvSpPr/>
          <p:nvPr/>
        </p:nvSpPr>
        <p:spPr>
          <a:xfrm>
            <a:off x="7681911" y="4781550"/>
            <a:ext cx="842964" cy="694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Flowchart: Extract 31">
            <a:extLst>
              <a:ext uri="{FF2B5EF4-FFF2-40B4-BE49-F238E27FC236}">
                <a16:creationId xmlns:a16="http://schemas.microsoft.com/office/drawing/2014/main" id="{4372E872-3FAE-43A6-8EB6-948DBE8595BD}"/>
              </a:ext>
            </a:extLst>
          </p:cNvPr>
          <p:cNvSpPr/>
          <p:nvPr/>
        </p:nvSpPr>
        <p:spPr>
          <a:xfrm rot="5400000">
            <a:off x="7986567" y="5004938"/>
            <a:ext cx="269224" cy="23901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3C0B37-B6C9-4D1A-B2C9-4045D68EE2AD}"/>
              </a:ext>
            </a:extLst>
          </p:cNvPr>
          <p:cNvSpPr/>
          <p:nvPr/>
        </p:nvSpPr>
        <p:spPr>
          <a:xfrm>
            <a:off x="8701086" y="4772025"/>
            <a:ext cx="842964" cy="694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4" name="Flowchart: Extract 33">
            <a:extLst>
              <a:ext uri="{FF2B5EF4-FFF2-40B4-BE49-F238E27FC236}">
                <a16:creationId xmlns:a16="http://schemas.microsoft.com/office/drawing/2014/main" id="{4BB73BE3-EA66-451E-B300-E00B911114A2}"/>
              </a:ext>
            </a:extLst>
          </p:cNvPr>
          <p:cNvSpPr/>
          <p:nvPr/>
        </p:nvSpPr>
        <p:spPr>
          <a:xfrm rot="5400000">
            <a:off x="9005742" y="4995413"/>
            <a:ext cx="269224" cy="23901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830B7-19A0-4DE5-8C8F-C89159072E9D}"/>
              </a:ext>
            </a:extLst>
          </p:cNvPr>
          <p:cNvSpPr txBox="1"/>
          <p:nvPr/>
        </p:nvSpPr>
        <p:spPr>
          <a:xfrm>
            <a:off x="6672261" y="4723232"/>
            <a:ext cx="253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Lessons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4DC0D9-8851-4AEC-9B9F-7746B64C0BAE}"/>
              </a:ext>
            </a:extLst>
          </p:cNvPr>
          <p:cNvSpPr/>
          <p:nvPr/>
        </p:nvSpPr>
        <p:spPr>
          <a:xfrm>
            <a:off x="5634036" y="1838325"/>
            <a:ext cx="3314700" cy="390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284A2E-F1E7-44A9-857A-64BFC2E5E5A3}"/>
              </a:ext>
            </a:extLst>
          </p:cNvPr>
          <p:cNvSpPr/>
          <p:nvPr/>
        </p:nvSpPr>
        <p:spPr>
          <a:xfrm>
            <a:off x="8366448" y="1789035"/>
            <a:ext cx="570382" cy="5100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0" i="0">
                <a:solidFill>
                  <a:srgbClr val="3B4045"/>
                </a:solidFill>
                <a:effectLst/>
                <a:latin typeface="-apple-system"/>
              </a:rPr>
              <a:t>🔎︎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8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12</cp:revision>
  <dcterms:created xsi:type="dcterms:W3CDTF">2023-04-24T10:12:59Z</dcterms:created>
  <dcterms:modified xsi:type="dcterms:W3CDTF">2023-05-12T17:06:19Z</dcterms:modified>
</cp:coreProperties>
</file>