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8" r:id="rId5"/>
    <p:sldId id="267" r:id="rId6"/>
    <p:sldId id="258" r:id="rId7"/>
    <p:sldId id="269" r:id="rId8"/>
    <p:sldId id="260" r:id="rId9"/>
    <p:sldId id="270" r:id="rId10"/>
    <p:sldId id="261" r:id="rId11"/>
    <p:sldId id="271" r:id="rId12"/>
    <p:sldId id="259" r:id="rId13"/>
    <p:sldId id="272" r:id="rId14"/>
    <p:sldId id="262" r:id="rId15"/>
    <p:sldId id="273" r:id="rId16"/>
    <p:sldId id="263" r:id="rId17"/>
    <p:sldId id="274" r:id="rId18"/>
    <p:sldId id="264" r:id="rId19"/>
    <p:sldId id="275" r:id="rId20"/>
    <p:sldId id="265" r:id="rId21"/>
    <p:sldId id="276" r:id="rId22"/>
    <p:sldId id="26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1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F63D-CF17-4B8F-8FBD-09D7B72091E5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73995" y="1178576"/>
            <a:ext cx="574759" cy="5534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2" y="0"/>
            <a:ext cx="38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Accessing Anodiam App</a:t>
            </a:r>
            <a:endParaRPr lang="en-AU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64" y="1269125"/>
            <a:ext cx="389703" cy="3893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3645" y="173072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/>
              <a:t>Anodiam</a:t>
            </a:r>
            <a:endParaRPr lang="en-AU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36548"/>
            <a:ext cx="74390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7932" y="90292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968029" y="59280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9360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34812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9360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9360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936060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9189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9189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2049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2049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2071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9057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1228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9189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2049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2049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9057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89666" y="227959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9663" y="248863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6513" y="92414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89663" y="267191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9663" y="370900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15023" y="363868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1015746" y="393673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13" name="Oval 12"/>
          <p:cNvSpPr/>
          <p:nvPr/>
        </p:nvSpPr>
        <p:spPr>
          <a:xfrm>
            <a:off x="2452360" y="130133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43157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/>
          <p:cNvSpPr txBox="1"/>
          <p:nvPr/>
        </p:nvSpPr>
        <p:spPr>
          <a:xfrm>
            <a:off x="1766930" y="192490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6596" y="284544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04945" y="594305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8557320" y="5940773"/>
            <a:ext cx="720000" cy="54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5702479" y="36625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16900" y="593814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7126583" y="593814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7838538" y="594077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5883742" y="592107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0" name="Rectangle 109"/>
          <p:cNvSpPr/>
          <p:nvPr/>
        </p:nvSpPr>
        <p:spPr>
          <a:xfrm>
            <a:off x="7253095" y="592107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1" name="Rectangle 110"/>
          <p:cNvSpPr/>
          <p:nvPr/>
        </p:nvSpPr>
        <p:spPr>
          <a:xfrm>
            <a:off x="5734848" y="620699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12" name="Rectangle 111"/>
          <p:cNvSpPr/>
          <p:nvPr/>
        </p:nvSpPr>
        <p:spPr>
          <a:xfrm>
            <a:off x="6352771" y="620699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13" name="Rectangle 112"/>
          <p:cNvSpPr/>
          <p:nvPr/>
        </p:nvSpPr>
        <p:spPr>
          <a:xfrm>
            <a:off x="7115552" y="620927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4" name="Rectangle 113"/>
          <p:cNvSpPr/>
          <p:nvPr/>
        </p:nvSpPr>
        <p:spPr>
          <a:xfrm>
            <a:off x="6555714" y="590780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819955" y="612493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009238" y="592107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907095" y="620699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18" name="Rectangle 117"/>
          <p:cNvSpPr/>
          <p:nvPr/>
        </p:nvSpPr>
        <p:spPr>
          <a:xfrm>
            <a:off x="8498563" y="620699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19" name="Rectangle 118"/>
          <p:cNvSpPr/>
          <p:nvPr/>
        </p:nvSpPr>
        <p:spPr>
          <a:xfrm>
            <a:off x="8715671" y="590780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ounded Rectangle 132"/>
          <p:cNvSpPr/>
          <p:nvPr/>
        </p:nvSpPr>
        <p:spPr>
          <a:xfrm>
            <a:off x="5689953" y="34013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8259051" y="653467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Oval 137"/>
          <p:cNvSpPr/>
          <p:nvPr/>
        </p:nvSpPr>
        <p:spPr>
          <a:xfrm>
            <a:off x="7416879" y="654924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Isosceles Triangle 138"/>
          <p:cNvSpPr/>
          <p:nvPr/>
        </p:nvSpPr>
        <p:spPr>
          <a:xfrm rot="16200000">
            <a:off x="6496062" y="656888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5" y="2526223"/>
            <a:ext cx="523875" cy="1428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00394" y="496593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3077" y="476981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1205077" y="483963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46614" y="484941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420058" y="577910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3938" y="577910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979399" y="469096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/>
          <p:cNvSpPr txBox="1"/>
          <p:nvPr/>
        </p:nvSpPr>
        <p:spPr>
          <a:xfrm>
            <a:off x="989662" y="447983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35216" y="92653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/>
          <p:cNvSpPr txBox="1"/>
          <p:nvPr/>
        </p:nvSpPr>
        <p:spPr>
          <a:xfrm>
            <a:off x="5726950" y="230320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26947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63797" y="94775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26947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26947" y="373261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52307" y="366229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98" name="16-Point Star 97"/>
          <p:cNvSpPr/>
          <p:nvPr/>
        </p:nvSpPr>
        <p:spPr>
          <a:xfrm>
            <a:off x="5753030" y="396034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99" name="Oval 98"/>
          <p:cNvSpPr/>
          <p:nvPr/>
        </p:nvSpPr>
        <p:spPr>
          <a:xfrm>
            <a:off x="7189644" y="132494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Isosceles Triangle 99"/>
          <p:cNvSpPr/>
          <p:nvPr/>
        </p:nvSpPr>
        <p:spPr>
          <a:xfrm rot="5400000">
            <a:off x="7384271" y="145518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TextBox 100"/>
          <p:cNvSpPr txBox="1"/>
          <p:nvPr/>
        </p:nvSpPr>
        <p:spPr>
          <a:xfrm>
            <a:off x="6504214" y="194851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53880" y="286905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59" y="2549833"/>
            <a:ext cx="523875" cy="14287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737678" y="498954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70361" y="479342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5942361" y="486324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83898" y="487302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6157342" y="580271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921222" y="580271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142"/>
          <p:cNvSpPr/>
          <p:nvPr/>
        </p:nvSpPr>
        <p:spPr>
          <a:xfrm>
            <a:off x="5716683" y="471457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5726946" y="450344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04275" y="354596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796966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03" y="2705554"/>
            <a:ext cx="3312376" cy="7772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585" y="2518741"/>
            <a:ext cx="1009650" cy="180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37173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3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3412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47" name="Rectangle 146"/>
          <p:cNvSpPr/>
          <p:nvPr/>
        </p:nvSpPr>
        <p:spPr>
          <a:xfrm>
            <a:off x="6020033" y="1942694"/>
            <a:ext cx="2465989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TextBox 105"/>
          <p:cNvSpPr txBox="1"/>
          <p:nvPr/>
        </p:nvSpPr>
        <p:spPr>
          <a:xfrm>
            <a:off x="5962716" y="2158568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1" y="50298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9396" y="5246471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2337399" y="4980112"/>
            <a:ext cx="3461981" cy="683174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989649" y="2380226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2" y="2109131"/>
            <a:ext cx="523875" cy="14287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248169" y="4743379"/>
            <a:ext cx="1304316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91402" y="4753160"/>
            <a:ext cx="725728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275720" y="5714933"/>
            <a:ext cx="2198633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08863" y="5714933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1211" y="444115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Web</a:t>
            </a:r>
            <a:endParaRPr lang="en-A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412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24" name="Rectangle 123"/>
          <p:cNvSpPr/>
          <p:nvPr/>
        </p:nvSpPr>
        <p:spPr>
          <a:xfrm>
            <a:off x="43412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7192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412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586943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3367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46252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654964" y="2289812"/>
            <a:ext cx="5149855" cy="2639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TextBox 197"/>
          <p:cNvSpPr txBox="1"/>
          <p:nvPr/>
        </p:nvSpPr>
        <p:spPr>
          <a:xfrm>
            <a:off x="1826787" y="2678663"/>
            <a:ext cx="4382987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60802" y="3297456"/>
            <a:ext cx="779225" cy="81677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3051515" y="3438034"/>
            <a:ext cx="531842" cy="547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2338204" y="4366161"/>
            <a:ext cx="2861973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818" y="193890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Course Title</a:t>
            </a:r>
            <a:endParaRPr lang="en-AU" dirty="0"/>
          </a:p>
        </p:txBody>
      </p:sp>
      <p:sp>
        <p:nvSpPr>
          <p:cNvPr id="202" name="TextBox 201"/>
          <p:cNvSpPr txBox="1"/>
          <p:nvPr/>
        </p:nvSpPr>
        <p:spPr>
          <a:xfrm>
            <a:off x="1880003" y="1918652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31880" y="2063522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4523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4523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35" y="2549833"/>
            <a:ext cx="523875" cy="142875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84542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79" y="2705554"/>
            <a:ext cx="3312376" cy="7772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161" y="2518741"/>
            <a:ext cx="1009650" cy="180975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11724749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0" y="878184"/>
            <a:ext cx="627619" cy="627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770566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74199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2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205456" y="405094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97216" y="4486543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3559713" y="634865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val 125"/>
          <p:cNvSpPr/>
          <p:nvPr/>
        </p:nvSpPr>
        <p:spPr>
          <a:xfrm>
            <a:off x="2717541" y="636322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1796724" y="638286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965563" y="52744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Checkout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7" y="517364"/>
            <a:ext cx="3600000" cy="6120000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1005040" y="1255454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295226" y="1495536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295226" y="1931436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287573" y="328633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289661" y="3513891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92221" y="3813026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33" y="3853652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220591" y="4939567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13897" y="4929129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16561" y="5852111"/>
            <a:ext cx="3288482" cy="309905"/>
            <a:chOff x="6120000" y="1736080"/>
            <a:chExt cx="2246077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1867249" y="5843468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953601" y="6298549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Mobile</a:t>
            </a:r>
            <a:endParaRPr lang="en-AU" sz="2400" dirty="0"/>
          </a:p>
        </p:txBody>
      </p:sp>
      <p:sp>
        <p:nvSpPr>
          <p:cNvPr id="46" name="Rectangle 45"/>
          <p:cNvSpPr/>
          <p:nvPr/>
        </p:nvSpPr>
        <p:spPr>
          <a:xfrm>
            <a:off x="1220650" y="5487331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293" y="5409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372991" y="5460933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267846" y="1942694"/>
            <a:ext cx="3670923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40700" y="275153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32460" y="3235259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71647" y="241048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1833" y="2650565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61833" y="308646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4180" y="4441364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268" y="4668920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95381" y="238528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07" y="2425906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455835" y="3736409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49141" y="3725971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83891" y="4729163"/>
            <a:ext cx="3256398" cy="309905"/>
            <a:chOff x="6141914" y="1736080"/>
            <a:chExt cx="2224163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41914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41914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102493" y="4720520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Web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9395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95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189395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963175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395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32926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350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2235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640320" y="4337982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79" name="Rectangle 78"/>
          <p:cNvSpPr/>
          <p:nvPr/>
        </p:nvSpPr>
        <p:spPr>
          <a:xfrm>
            <a:off x="2471933" y="4364385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1576" y="4286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53" y="823059"/>
            <a:ext cx="627619" cy="627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87074" y="2021734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8022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68029" y="5831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8398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25187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Welcome Username or </a:t>
            </a:r>
            <a:r>
              <a:rPr lang="en-AU" dirty="0" err="1" smtClean="0">
                <a:solidFill>
                  <a:schemeClr val="tx1"/>
                </a:solidFill>
              </a:rPr>
              <a:t>Firstname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839808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8227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8227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1086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1086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1109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8094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0265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8227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1086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1086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8094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2529660" y="780501"/>
            <a:ext cx="551869" cy="519852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15759" y="5098140"/>
            <a:ext cx="1687511" cy="256120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584978" y="5092326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157385" y="1409084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480704" y="1251002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796539" y="5100228"/>
            <a:ext cx="1687511" cy="256120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3365758" y="5094414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146826" y="185119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064865" y="209349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4075105" y="212112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4054625" y="254938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4064865" y="257701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1159473" y="186760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146826" y="2294452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159473" y="23108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162931" y="3627849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52368" y="41180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65019" y="4086367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1164898" y="4545301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177545" y="4561709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837844" y="2757132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61561" y="274145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148914" y="3159296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61561" y="3175704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1087351" y="290403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1460012" y="297570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18627" y="298717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846051" y="4132739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095558" y="42636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1468219" y="4335269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426834" y="434673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Mobile</a:t>
            </a:r>
            <a:endParaRPr lang="en-AU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025395" y="5437334"/>
            <a:ext cx="3442613" cy="322762"/>
            <a:chOff x="6120000" y="1736080"/>
            <a:chExt cx="2235659" cy="603920"/>
          </a:xfrm>
        </p:grpSpPr>
        <p:sp>
          <p:nvSpPr>
            <p:cNvPr id="112" name="Rectangle 111"/>
            <p:cNvSpPr/>
            <p:nvPr/>
          </p:nvSpPr>
          <p:spPr>
            <a:xfrm>
              <a:off x="6164173" y="1736080"/>
              <a:ext cx="2191486" cy="539999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Logout</a:t>
              </a:r>
              <a:endParaRPr lang="en-AU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97" y="4920734"/>
            <a:ext cx="21621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960152" y="2338317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167831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47388" y="5156825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436620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10195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169919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896542" y="5158913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2926856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16915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19678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367317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370080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292722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418240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4186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436620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292685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2927222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418240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418606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3880920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388128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347252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347618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04386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11553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12700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2941510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10445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17612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18759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9361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53" name="Rectangle 152"/>
          <p:cNvSpPr/>
          <p:nvPr/>
        </p:nvSpPr>
        <p:spPr>
          <a:xfrm>
            <a:off x="1799361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9537166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7234670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7498911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5827762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121" y="1283552"/>
            <a:ext cx="2162175" cy="11811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2" y="823059"/>
            <a:ext cx="627619" cy="627000"/>
          </a:xfrm>
          <a:prstGeom prst="rect">
            <a:avLst/>
          </a:prstGeom>
        </p:spPr>
      </p:pic>
      <p:sp>
        <p:nvSpPr>
          <p:cNvPr id="101" name="Oval 100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8022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50077" y="1006028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882268" y="1183519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882268" y="2861997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2200" y="1762915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49835" y="1183519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22157" y="856140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10090" y="1238110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10086" y="1128103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84631" y="1183187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940270" y="1192079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6479" y="1169445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800938" y="5582184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3464" y="5582184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900052" y="1953952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424056" y="2417710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6492" y="2417710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0783" y="213211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8" y="2593122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21514" y="243905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5" y="2502723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98812" y="2475547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56055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7308430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453589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68010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5877693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6589648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634852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6004205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4485958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2" name="Rectangle 61"/>
          <p:cNvSpPr/>
          <p:nvPr/>
        </p:nvSpPr>
        <p:spPr>
          <a:xfrm>
            <a:off x="5103881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66" name="Rectangle 65"/>
          <p:cNvSpPr/>
          <p:nvPr/>
        </p:nvSpPr>
        <p:spPr>
          <a:xfrm>
            <a:off x="5866662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67" name="Rectangle 66"/>
          <p:cNvSpPr/>
          <p:nvPr/>
        </p:nvSpPr>
        <p:spPr>
          <a:xfrm>
            <a:off x="5306824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71065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60348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58205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9" name="Rectangle 78"/>
          <p:cNvSpPr/>
          <p:nvPr/>
        </p:nvSpPr>
        <p:spPr>
          <a:xfrm>
            <a:off x="7249673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0" name="Rectangle 79"/>
          <p:cNvSpPr/>
          <p:nvPr/>
        </p:nvSpPr>
        <p:spPr>
          <a:xfrm>
            <a:off x="7466781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4511594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4743785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5" name="Rectangle 84"/>
          <p:cNvSpPr/>
          <p:nvPr/>
        </p:nvSpPr>
        <p:spPr>
          <a:xfrm>
            <a:off x="4743785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3717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88" name="Rectangle 87"/>
          <p:cNvSpPr/>
          <p:nvPr/>
        </p:nvSpPr>
        <p:spPr>
          <a:xfrm>
            <a:off x="7111352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4483674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9"/>
          <p:cNvCxnSpPr/>
          <p:nvPr/>
        </p:nvCxnSpPr>
        <p:spPr>
          <a:xfrm>
            <a:off x="7871607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71603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846148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4801787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7996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662455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674981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047739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/>
          <p:cNvSpPr/>
          <p:nvPr/>
        </p:nvSpPr>
        <p:spPr>
          <a:xfrm>
            <a:off x="6205567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Isosceles Triangle 100"/>
          <p:cNvSpPr/>
          <p:nvPr/>
        </p:nvSpPr>
        <p:spPr>
          <a:xfrm rot="16200000">
            <a:off x="5284750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TextBox 101"/>
          <p:cNvSpPr txBox="1"/>
          <p:nvPr/>
        </p:nvSpPr>
        <p:spPr>
          <a:xfrm>
            <a:off x="4761569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5573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88009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772300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5" y="2623058"/>
            <a:ext cx="523875" cy="142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783031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72" y="2500575"/>
            <a:ext cx="199161" cy="1905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6260329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332608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/>
          <p:cNvSpPr/>
          <p:nvPr/>
        </p:nvSpPr>
        <p:spPr>
          <a:xfrm>
            <a:off x="11184983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/>
          <p:cNvSpPr/>
          <p:nvPr/>
        </p:nvSpPr>
        <p:spPr>
          <a:xfrm>
            <a:off x="8330142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044563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9754246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10466201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8511405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9880758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9" name="Rectangle 118"/>
          <p:cNvSpPr/>
          <p:nvPr/>
        </p:nvSpPr>
        <p:spPr>
          <a:xfrm>
            <a:off x="8362511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20" name="Rectangle 119"/>
          <p:cNvSpPr/>
          <p:nvPr/>
        </p:nvSpPr>
        <p:spPr>
          <a:xfrm>
            <a:off x="8980434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23" name="Rectangle 122"/>
          <p:cNvSpPr/>
          <p:nvPr/>
        </p:nvSpPr>
        <p:spPr>
          <a:xfrm>
            <a:off x="9743215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24" name="Rectangle 123"/>
          <p:cNvSpPr/>
          <p:nvPr/>
        </p:nvSpPr>
        <p:spPr>
          <a:xfrm>
            <a:off x="9183377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447618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0636901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34758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29" name="Rectangle 128"/>
          <p:cNvSpPr/>
          <p:nvPr/>
        </p:nvSpPr>
        <p:spPr>
          <a:xfrm>
            <a:off x="11126226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30" name="Rectangle 129"/>
          <p:cNvSpPr/>
          <p:nvPr/>
        </p:nvSpPr>
        <p:spPr>
          <a:xfrm>
            <a:off x="11343334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1" name="Rectangle 130"/>
          <p:cNvSpPr/>
          <p:nvPr/>
        </p:nvSpPr>
        <p:spPr>
          <a:xfrm>
            <a:off x="8388147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8620338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8620338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40270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136" name="Rectangle 135"/>
          <p:cNvSpPr/>
          <p:nvPr/>
        </p:nvSpPr>
        <p:spPr>
          <a:xfrm>
            <a:off x="10987905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8360227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1748160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748156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722701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8340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54549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8539008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551534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924292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10082120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Isosceles Triangle 146"/>
          <p:cNvSpPr/>
          <p:nvPr/>
        </p:nvSpPr>
        <p:spPr>
          <a:xfrm rot="16200000">
            <a:off x="9161303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/>
          <p:cNvSpPr txBox="1"/>
          <p:nvPr/>
        </p:nvSpPr>
        <p:spPr>
          <a:xfrm>
            <a:off x="8638122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9162126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764562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48853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78" y="2623058"/>
            <a:ext cx="523875" cy="142875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8659584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25" y="2500575"/>
            <a:ext cx="199161" cy="1905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0136882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55902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8330298" y="343569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20" y="2657950"/>
            <a:ext cx="3455765" cy="1298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30" y="2711261"/>
            <a:ext cx="3361302" cy="12437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ounded Rectangle 85"/>
          <p:cNvSpPr/>
          <p:nvPr/>
        </p:nvSpPr>
        <p:spPr>
          <a:xfrm>
            <a:off x="4441063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ounded Rectangle 133"/>
          <p:cNvSpPr/>
          <p:nvPr/>
        </p:nvSpPr>
        <p:spPr>
          <a:xfrm>
            <a:off x="8317616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241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9347" y="2130002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29347" y="3808480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279" y="270939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29617" y="2144934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213561" y="2485584"/>
            <a:ext cx="10964" cy="323991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13561" y="2060294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1710" y="2129670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587349" y="2138562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558" y="2115928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31" y="2900435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1135" y="3364193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3571" y="3364193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862" y="30785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" y="3539605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593" y="3385541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34" y="3449206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45891" y="342203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78" y="2616515"/>
            <a:ext cx="3455765" cy="1298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55" y="930688"/>
            <a:ext cx="3361302" cy="124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Web</a:t>
            </a:r>
            <a:endParaRPr lang="en-A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07449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307449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307449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8045254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449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9" name="Rectangle 248"/>
          <p:cNvSpPr/>
          <p:nvPr/>
        </p:nvSpPr>
        <p:spPr>
          <a:xfrm>
            <a:off x="5742758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006999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335850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/>
          <p:cNvSpPr/>
          <p:nvPr/>
        </p:nvSpPr>
        <p:spPr>
          <a:xfrm>
            <a:off x="5198408" y="2121578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4" y="823059"/>
            <a:ext cx="627619" cy="62700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6656271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9904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44931"/>
              </p:ext>
            </p:extLst>
          </p:nvPr>
        </p:nvGraphicFramePr>
        <p:xfrm>
          <a:off x="7111703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069" y="2746625"/>
            <a:ext cx="3569088" cy="1143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53038" y="724202"/>
            <a:ext cx="3587120" cy="1885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2066534" y="1032467"/>
            <a:ext cx="1373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52360" y="1411148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541391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985052" y="2746625"/>
            <a:ext cx="268054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  <a:endParaRPr lang="en-AU" sz="1000" b="1" dirty="0" smtClean="0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971069" y="6370885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5262" y="312083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1" name="Rectangle 150"/>
          <p:cNvSpPr/>
          <p:nvPr/>
        </p:nvSpPr>
        <p:spPr>
          <a:xfrm>
            <a:off x="981800" y="3944418"/>
            <a:ext cx="3569088" cy="59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TextBox 151"/>
          <p:cNvSpPr txBox="1"/>
          <p:nvPr/>
        </p:nvSpPr>
        <p:spPr>
          <a:xfrm>
            <a:off x="995783" y="3944418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979652" y="4604335"/>
            <a:ext cx="3569088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993635" y="4604335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996873" y="2591917"/>
            <a:ext cx="3540921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71940" y="2591917"/>
            <a:ext cx="124227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13142" y="2534082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150927" y="2264858"/>
            <a:ext cx="175654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1202945" y="5956941"/>
            <a:ext cx="2376000" cy="251914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202945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202946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598238" y="5927748"/>
            <a:ext cx="880248" cy="309905"/>
            <a:chOff x="6157059" y="1736080"/>
            <a:chExt cx="2283137" cy="603920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157059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157059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734540" y="5906227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611" y="224833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5139" y="15054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6343" y="2186776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8027" y="2189986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103" y="2230639"/>
            <a:ext cx="310866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4238754" y="22648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5409" y="2264823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205409" y="2433891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326581" y="2315517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4164653" y="2303610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04059" y="2180803"/>
            <a:ext cx="3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Mobile</a:t>
            </a:r>
            <a:endParaRPr lang="en-AU" sz="2400" dirty="0"/>
          </a:p>
        </p:txBody>
      </p:sp>
      <p:sp>
        <p:nvSpPr>
          <p:cNvPr id="42" name="Rectangle 41"/>
          <p:cNvSpPr/>
          <p:nvPr/>
        </p:nvSpPr>
        <p:spPr>
          <a:xfrm>
            <a:off x="3267636" y="2828879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Isosceles Triangle 42"/>
          <p:cNvSpPr/>
          <p:nvPr/>
        </p:nvSpPr>
        <p:spPr>
          <a:xfrm rot="10800000">
            <a:off x="3289286" y="2834410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314750" y="3083715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3202754" y="2976122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7" name="Rectangle 46"/>
          <p:cNvSpPr/>
          <p:nvPr/>
        </p:nvSpPr>
        <p:spPr>
          <a:xfrm>
            <a:off x="3309984" y="3293267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3197988" y="3185674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3314750" y="36837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51" name="Straight Connector 50"/>
          <p:cNvCxnSpPr/>
          <p:nvPr/>
        </p:nvCxnSpPr>
        <p:spPr>
          <a:xfrm>
            <a:off x="4010090" y="2981978"/>
            <a:ext cx="10964" cy="85317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86" y="2768387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043807" y="50060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4107927" y="52253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039039" y="46583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17451" y="484908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491108" y="4849093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91104" y="4649585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061494" y="4236093"/>
            <a:ext cx="5077639" cy="1658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154777" y="2172514"/>
            <a:ext cx="2922893" cy="198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059834" y="2135902"/>
            <a:ext cx="5025694" cy="2042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678834" y="2444169"/>
            <a:ext cx="154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1. 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52824" y="2822850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292798" y="2953093"/>
            <a:ext cx="439539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7342956" y="2413261"/>
            <a:ext cx="21323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</a:p>
          <a:p>
            <a:pPr lvl="1"/>
            <a:r>
              <a:rPr lang="en-AU" sz="1000" dirty="0" smtClean="0"/>
              <a:t>5. Quiz 2                           </a:t>
            </a:r>
            <a:endParaRPr lang="en-AU" sz="1000" dirty="0"/>
          </a:p>
          <a:p>
            <a:pPr lvl="1"/>
            <a:r>
              <a:rPr lang="en-AU" sz="1000" dirty="0" smtClean="0"/>
              <a:t>6. Chapter </a:t>
            </a:r>
            <a:r>
              <a:rPr lang="en-AU" sz="1000" dirty="0"/>
              <a:t>4</a:t>
            </a:r>
            <a:r>
              <a:rPr lang="en-AU" sz="1000" dirty="0" smtClean="0"/>
              <a:t> Name</a:t>
            </a:r>
            <a:endParaRPr lang="en-AU" sz="1000" dirty="0"/>
          </a:p>
          <a:p>
            <a:r>
              <a:rPr lang="en-AU" sz="1000" dirty="0"/>
              <a:t> </a:t>
            </a:r>
            <a:r>
              <a:rPr lang="en-AU" sz="1000" dirty="0" smtClean="0"/>
              <a:t>     </a:t>
            </a:r>
            <a:r>
              <a:rPr lang="en-AU" sz="1000" b="1" dirty="0" smtClean="0"/>
              <a:t>Section 3</a:t>
            </a:r>
          </a:p>
          <a:p>
            <a:pPr lvl="1"/>
            <a:r>
              <a:rPr lang="en-AU" sz="1000" dirty="0" smtClean="0"/>
              <a:t>7. Chapter 5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745" y="2138522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2" name="TextBox 151"/>
          <p:cNvSpPr txBox="1"/>
          <p:nvPr/>
        </p:nvSpPr>
        <p:spPr>
          <a:xfrm>
            <a:off x="2117927" y="4326234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4778" y="4222728"/>
            <a:ext cx="2931476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2140551" y="4873491"/>
            <a:ext cx="34307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Queries and Resolutions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2111316" y="4003619"/>
            <a:ext cx="4963248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79205" y="4003619"/>
            <a:ext cx="165346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6895" y="3945784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60256" y="3676560"/>
            <a:ext cx="233795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27507" y="4267166"/>
            <a:ext cx="2613600" cy="116623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327507" y="4288278"/>
            <a:ext cx="2613600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342956" y="4288278"/>
            <a:ext cx="2598152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7296228" y="5514056"/>
            <a:ext cx="2698427" cy="325947"/>
            <a:chOff x="6210091" y="1736080"/>
            <a:chExt cx="2230105" cy="635182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10091" y="1831262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10091" y="2371262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09386" y="5492536"/>
            <a:ext cx="118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 a query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8946" y="3660034"/>
            <a:ext cx="100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842" y="2917117"/>
            <a:ext cx="193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350" y="3596973"/>
            <a:ext cx="80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58" y="3601688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119" y="3642341"/>
            <a:ext cx="413763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6677154" y="3676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2773" y="3676525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32773" y="3845593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807844" y="3736107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558434" y="3724200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67499" y="3592505"/>
            <a:ext cx="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Web</a:t>
            </a:r>
            <a:endParaRPr lang="en-A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3567" y="592168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3567" y="88508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2013567" y="180841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751372" y="185585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567" y="76393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48876" y="176090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713117" y="197804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041968" y="185068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7074564" y="4903621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74564" y="4268177"/>
            <a:ext cx="0" cy="74092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1" y="991901"/>
            <a:ext cx="627619" cy="6270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082667" y="2485977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9104317" y="2491508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/>
          <p:cNvSpPr/>
          <p:nvPr/>
        </p:nvSpPr>
        <p:spPr>
          <a:xfrm>
            <a:off x="9129781" y="2783676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9017785" y="2676083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9125015" y="2993228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4" name="Rectangle 73"/>
          <p:cNvSpPr/>
          <p:nvPr/>
        </p:nvSpPr>
        <p:spPr>
          <a:xfrm>
            <a:off x="9013019" y="2885635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9129781" y="334089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9017785" y="3233298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9120252" y="373141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9120252" y="39885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2" name="Rectangle 81"/>
          <p:cNvSpPr/>
          <p:nvPr/>
        </p:nvSpPr>
        <p:spPr>
          <a:xfrm>
            <a:off x="9008256" y="3881000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9739391" y="2251248"/>
            <a:ext cx="10964" cy="1828849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739387" y="2207556"/>
            <a:ext cx="0" cy="108479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29739" y="52631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793859" y="54825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77" name="Rectangle 76"/>
          <p:cNvSpPr/>
          <p:nvPr/>
        </p:nvSpPr>
        <p:spPr>
          <a:xfrm>
            <a:off x="5724971" y="49155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03383" y="510626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sp>
        <p:nvSpPr>
          <p:cNvPr id="80" name="Oval 79"/>
          <p:cNvSpPr/>
          <p:nvPr/>
        </p:nvSpPr>
        <p:spPr>
          <a:xfrm>
            <a:off x="8213615" y="18220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17248" y="17713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Register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40026" y="4518571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4482513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495775" y="1296123"/>
            <a:ext cx="2160000" cy="766457"/>
            <a:chOff x="1495775" y="1483350"/>
            <a:chExt cx="2160000" cy="766457"/>
          </a:xfrm>
        </p:grpSpPr>
        <p:grpSp>
          <p:nvGrpSpPr>
            <p:cNvPr id="16" name="Group 15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495775" y="2003586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023850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491754" y="3304978"/>
            <a:ext cx="2160000" cy="766457"/>
            <a:chOff x="1495775" y="1483350"/>
            <a:chExt cx="2160000" cy="766457"/>
          </a:xfrm>
        </p:grpSpPr>
        <p:grpSp>
          <p:nvGrpSpPr>
            <p:cNvPr id="65" name="Group 64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1495775" y="1483350"/>
                <a:ext cx="13354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Referrer’s Email</a:t>
                </a:r>
                <a:endParaRPr lang="en-AU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495775" y="2003586"/>
              <a:ext cx="18085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</a:t>
              </a:r>
              <a:r>
                <a:rPr lang="en-AU" sz="1000" dirty="0" smtClean="0"/>
                <a:t>referrer’s email</a:t>
              </a:r>
              <a:endParaRPr lang="en-AU" sz="10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43320" y="4955175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5194731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475131" y="2753109"/>
            <a:ext cx="2160000" cy="766457"/>
            <a:chOff x="1491754" y="2275472"/>
            <a:chExt cx="2160000" cy="76645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TextBox 122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64598" y="2284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3266870" y="29999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30" name="Rectangle 129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Isosceles Triangle 131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Mobile</a:t>
            </a:r>
            <a:endParaRPr lang="en-AU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1747184" y="4088442"/>
            <a:ext cx="205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Send promotions </a:t>
            </a:r>
            <a:r>
              <a:rPr lang="en-AU" sz="1400" dirty="0"/>
              <a:t>&amp;</a:t>
            </a:r>
            <a:r>
              <a:rPr lang="en-AU" sz="1400" dirty="0" smtClean="0"/>
              <a:t> offers</a:t>
            </a:r>
            <a:endParaRPr lang="en-AU" sz="1400" dirty="0"/>
          </a:p>
        </p:txBody>
      </p:sp>
      <p:sp>
        <p:nvSpPr>
          <p:cNvPr id="76" name="Rectangle 75"/>
          <p:cNvSpPr/>
          <p:nvPr/>
        </p:nvSpPr>
        <p:spPr>
          <a:xfrm>
            <a:off x="1533192" y="4127363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/>
          <p:cNvSpPr/>
          <p:nvPr/>
        </p:nvSpPr>
        <p:spPr>
          <a:xfrm>
            <a:off x="1421196" y="4018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1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587047" y="93725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34943" y="90056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37786"/>
              </p:ext>
            </p:extLst>
          </p:nvPr>
        </p:nvGraphicFramePr>
        <p:xfrm>
          <a:off x="619798" y="150581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595069" y="211635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642965" y="207966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680"/>
              </p:ext>
            </p:extLst>
          </p:nvPr>
        </p:nvGraphicFramePr>
        <p:xfrm>
          <a:off x="627820" y="252448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587049" y="311897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634945" y="308228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19736"/>
              </p:ext>
            </p:extLst>
          </p:nvPr>
        </p:nvGraphicFramePr>
        <p:xfrm>
          <a:off x="619800" y="352711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86" y="405880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618883" y="403384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95071" y="441036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642967" y="437367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81927"/>
              </p:ext>
            </p:extLst>
          </p:nvPr>
        </p:nvGraphicFramePr>
        <p:xfrm>
          <a:off x="627822" y="481849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4500793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7" name="Rectangle 176"/>
          <p:cNvSpPr/>
          <p:nvPr/>
        </p:nvSpPr>
        <p:spPr>
          <a:xfrm>
            <a:off x="7353168" y="590298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8" name="Rectangle 177"/>
          <p:cNvSpPr/>
          <p:nvPr/>
        </p:nvSpPr>
        <p:spPr>
          <a:xfrm>
            <a:off x="4498327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12748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5922431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angle 180"/>
          <p:cNvSpPr/>
          <p:nvPr/>
        </p:nvSpPr>
        <p:spPr>
          <a:xfrm>
            <a:off x="6634386" y="590298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Rectangle 181"/>
          <p:cNvSpPr/>
          <p:nvPr/>
        </p:nvSpPr>
        <p:spPr>
          <a:xfrm>
            <a:off x="4679590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83" name="Rectangle 182"/>
          <p:cNvSpPr/>
          <p:nvPr/>
        </p:nvSpPr>
        <p:spPr>
          <a:xfrm>
            <a:off x="6048943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4530696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85" name="Rectangle 184"/>
          <p:cNvSpPr/>
          <p:nvPr/>
        </p:nvSpPr>
        <p:spPr>
          <a:xfrm>
            <a:off x="5148619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86" name="Rectangle 185"/>
          <p:cNvSpPr/>
          <p:nvPr/>
        </p:nvSpPr>
        <p:spPr>
          <a:xfrm>
            <a:off x="5911400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87" name="Rectangle 186"/>
          <p:cNvSpPr/>
          <p:nvPr/>
        </p:nvSpPr>
        <p:spPr>
          <a:xfrm>
            <a:off x="5351562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5615803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805086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02943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1" name="Rectangle 190"/>
          <p:cNvSpPr/>
          <p:nvPr/>
        </p:nvSpPr>
        <p:spPr>
          <a:xfrm>
            <a:off x="7294411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7511519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93" name="Rectangle 192"/>
          <p:cNvSpPr/>
          <p:nvPr/>
        </p:nvSpPr>
        <p:spPr>
          <a:xfrm>
            <a:off x="7092477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6250305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Isosceles Triangle 194"/>
          <p:cNvSpPr/>
          <p:nvPr/>
        </p:nvSpPr>
        <p:spPr>
          <a:xfrm rot="16200000">
            <a:off x="5329488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493302" y="92923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/>
          <p:cNvSpPr txBox="1"/>
          <p:nvPr/>
        </p:nvSpPr>
        <p:spPr>
          <a:xfrm>
            <a:off x="4541198" y="89254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9692"/>
              </p:ext>
            </p:extLst>
          </p:nvPr>
        </p:nvGraphicFramePr>
        <p:xfrm>
          <a:off x="4526053" y="149779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" name="Rectangle 199"/>
          <p:cNvSpPr/>
          <p:nvPr/>
        </p:nvSpPr>
        <p:spPr>
          <a:xfrm>
            <a:off x="4501324" y="210833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4549220" y="207164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9244"/>
              </p:ext>
            </p:extLst>
          </p:nvPr>
        </p:nvGraphicFramePr>
        <p:xfrm>
          <a:off x="4534075" y="251646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493304" y="311095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TextBox 203"/>
          <p:cNvSpPr txBox="1"/>
          <p:nvPr/>
        </p:nvSpPr>
        <p:spPr>
          <a:xfrm>
            <a:off x="4541200" y="307426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9865"/>
              </p:ext>
            </p:extLst>
          </p:nvPr>
        </p:nvGraphicFramePr>
        <p:xfrm>
          <a:off x="4526055" y="351909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1" y="405078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07" name="TextBox 206"/>
          <p:cNvSpPr txBox="1"/>
          <p:nvPr/>
        </p:nvSpPr>
        <p:spPr>
          <a:xfrm>
            <a:off x="4525138" y="402582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501326" y="440234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TextBox 208"/>
          <p:cNvSpPr txBox="1"/>
          <p:nvPr/>
        </p:nvSpPr>
        <p:spPr>
          <a:xfrm>
            <a:off x="4549222" y="436565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210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13886"/>
              </p:ext>
            </p:extLst>
          </p:nvPr>
        </p:nvGraphicFramePr>
        <p:xfrm>
          <a:off x="4534077" y="481047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0" name="Rectangle 249"/>
          <p:cNvSpPr/>
          <p:nvPr/>
        </p:nvSpPr>
        <p:spPr>
          <a:xfrm>
            <a:off x="4518310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ounded Rectangle 197"/>
          <p:cNvSpPr/>
          <p:nvPr/>
        </p:nvSpPr>
        <p:spPr>
          <a:xfrm>
            <a:off x="4485801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25" y="2764579"/>
            <a:ext cx="3457575" cy="1295400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74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392964" y="2755409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440860" y="271871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5407"/>
              </p:ext>
            </p:extLst>
          </p:nvPr>
        </p:nvGraphicFramePr>
        <p:xfrm>
          <a:off x="425715" y="332396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400986" y="3934504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448882" y="3897812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232"/>
              </p:ext>
            </p:extLst>
          </p:nvPr>
        </p:nvGraphicFramePr>
        <p:xfrm>
          <a:off x="433737" y="4342637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4398803" y="273072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4446699" y="2694034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1606"/>
              </p:ext>
            </p:extLst>
          </p:nvPr>
        </p:nvGraphicFramePr>
        <p:xfrm>
          <a:off x="4431554" y="313885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0" y="367055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4430637" y="364558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06825" y="4042352"/>
            <a:ext cx="3569088" cy="875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54721" y="3985420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9458"/>
              </p:ext>
            </p:extLst>
          </p:nvPr>
        </p:nvGraphicFramePr>
        <p:xfrm>
          <a:off x="4439576" y="4430245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5" y="1446703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Web</a:t>
            </a:r>
            <a:endParaRPr lang="en-AU" sz="2400" dirty="0"/>
          </a:p>
        </p:txBody>
      </p:sp>
      <p:sp>
        <p:nvSpPr>
          <p:cNvPr id="77" name="Rectangle 76"/>
          <p:cNvSpPr/>
          <p:nvPr/>
        </p:nvSpPr>
        <p:spPr>
          <a:xfrm>
            <a:off x="2501352" y="2071515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892" y="5818815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66892" y="782207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0" name="Rectangle 89"/>
          <p:cNvSpPr/>
          <p:nvPr/>
        </p:nvSpPr>
        <p:spPr>
          <a:xfrm>
            <a:off x="166892" y="1705537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7904697" y="1752983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892" y="661059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5602201" y="1658035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866442" y="1875167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95293" y="1747810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6" name="Rectangle 9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9" y="900333"/>
            <a:ext cx="627619" cy="6270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6513389" y="17077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17022" y="16570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50205"/>
              </p:ext>
            </p:extLst>
          </p:nvPr>
        </p:nvGraphicFramePr>
        <p:xfrm>
          <a:off x="6968821" y="1954389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10580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62955" y="591100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608114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22535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32218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44173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89377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58730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40483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58406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21187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61349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25590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14873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730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404198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21306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202264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60092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39275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603089" y="93725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50985" y="90056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09371"/>
              </p:ext>
            </p:extLst>
          </p:nvPr>
        </p:nvGraphicFramePr>
        <p:xfrm>
          <a:off x="725776" y="118493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70" y="14519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595069" y="203614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642965" y="199944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8153"/>
              </p:ext>
            </p:extLst>
          </p:nvPr>
        </p:nvGraphicFramePr>
        <p:xfrm>
          <a:off x="717756" y="226777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0" y="255084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Rounded Rectangle 3"/>
          <p:cNvSpPr/>
          <p:nvPr/>
        </p:nvSpPr>
        <p:spPr>
          <a:xfrm>
            <a:off x="595588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4532874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7385249" y="590298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8" name="Rectangle 127"/>
          <p:cNvSpPr/>
          <p:nvPr/>
        </p:nvSpPr>
        <p:spPr>
          <a:xfrm>
            <a:off x="4530408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44829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 129"/>
          <p:cNvSpPr/>
          <p:nvPr/>
        </p:nvSpPr>
        <p:spPr>
          <a:xfrm>
            <a:off x="5954512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 130"/>
          <p:cNvSpPr/>
          <p:nvPr/>
        </p:nvSpPr>
        <p:spPr>
          <a:xfrm>
            <a:off x="6666467" y="590298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711671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6081024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34" name="Rectangle 133"/>
          <p:cNvSpPr/>
          <p:nvPr/>
        </p:nvSpPr>
        <p:spPr>
          <a:xfrm>
            <a:off x="4562777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35" name="Rectangle 134"/>
          <p:cNvSpPr/>
          <p:nvPr/>
        </p:nvSpPr>
        <p:spPr>
          <a:xfrm>
            <a:off x="5180700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36" name="Rectangle 135"/>
          <p:cNvSpPr/>
          <p:nvPr/>
        </p:nvSpPr>
        <p:spPr>
          <a:xfrm>
            <a:off x="5943481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37" name="Rectangle 136"/>
          <p:cNvSpPr/>
          <p:nvPr/>
        </p:nvSpPr>
        <p:spPr>
          <a:xfrm>
            <a:off x="5383643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647884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837167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35024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41" name="Rectangle 140"/>
          <p:cNvSpPr/>
          <p:nvPr/>
        </p:nvSpPr>
        <p:spPr>
          <a:xfrm>
            <a:off x="7326492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42" name="Rectangle 141"/>
          <p:cNvSpPr/>
          <p:nvPr/>
        </p:nvSpPr>
        <p:spPr>
          <a:xfrm>
            <a:off x="7543600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43" name="Rectangle 142"/>
          <p:cNvSpPr/>
          <p:nvPr/>
        </p:nvSpPr>
        <p:spPr>
          <a:xfrm>
            <a:off x="7124558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6282386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Isosceles Triangle 144"/>
          <p:cNvSpPr/>
          <p:nvPr/>
        </p:nvSpPr>
        <p:spPr>
          <a:xfrm rot="16200000">
            <a:off x="5361569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/>
          <p:cNvSpPr/>
          <p:nvPr/>
        </p:nvSpPr>
        <p:spPr>
          <a:xfrm>
            <a:off x="4525383" y="92923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TextBox 146"/>
          <p:cNvSpPr txBox="1"/>
          <p:nvPr/>
        </p:nvSpPr>
        <p:spPr>
          <a:xfrm>
            <a:off x="4573279" y="89254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59026"/>
              </p:ext>
            </p:extLst>
          </p:nvPr>
        </p:nvGraphicFramePr>
        <p:xfrm>
          <a:off x="4648070" y="117691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64" y="144394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0" name="Rectangle 149"/>
          <p:cNvSpPr/>
          <p:nvPr/>
        </p:nvSpPr>
        <p:spPr>
          <a:xfrm>
            <a:off x="4517363" y="202812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4565259" y="199142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68701"/>
              </p:ext>
            </p:extLst>
          </p:nvPr>
        </p:nvGraphicFramePr>
        <p:xfrm>
          <a:off x="4640050" y="225975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44" y="254282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4" name="Rounded Rectangle 153"/>
          <p:cNvSpPr/>
          <p:nvPr/>
        </p:nvSpPr>
        <p:spPr>
          <a:xfrm>
            <a:off x="4517882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Rectangle 250"/>
          <p:cNvSpPr/>
          <p:nvPr/>
        </p:nvSpPr>
        <p:spPr>
          <a:xfrm>
            <a:off x="4528792" y="347848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88" y="2603231"/>
            <a:ext cx="3457575" cy="12954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01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868" y="2039663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22353" y="2983676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2670249" y="2946985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744"/>
              </p:ext>
            </p:extLst>
          </p:nvPr>
        </p:nvGraphicFramePr>
        <p:xfrm>
          <a:off x="2745040" y="3231352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4" y="3498385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2614333" y="4082559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2662229" y="4045867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9549"/>
              </p:ext>
            </p:extLst>
          </p:nvPr>
        </p:nvGraphicFramePr>
        <p:xfrm>
          <a:off x="2737020" y="4314192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4" y="45972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79" y="1333762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Web</a:t>
            </a:r>
            <a:endParaRPr lang="en-A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91408" y="5786963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91408" y="750355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2" name="Rectangle 91"/>
          <p:cNvSpPr/>
          <p:nvPr/>
        </p:nvSpPr>
        <p:spPr>
          <a:xfrm>
            <a:off x="291408" y="1673685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029213" y="1721131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1408" y="629207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5726717" y="1626183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990958" y="1843315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19809" y="1715958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861696"/>
            <a:ext cx="627619" cy="6270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599123" y="1679179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2756" y="1628503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41633"/>
              </p:ext>
            </p:extLst>
          </p:nvPr>
        </p:nvGraphicFramePr>
        <p:xfrm>
          <a:off x="7054555" y="1925813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HEADER, FOOTER &amp; LOGO – .</a:t>
            </a:r>
            <a:r>
              <a:rPr lang="en-AU" sz="2400" dirty="0" err="1" smtClean="0"/>
              <a:t>png</a:t>
            </a:r>
            <a:r>
              <a:rPr lang="en-AU" sz="2400" dirty="0" smtClean="0"/>
              <a:t> images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1" y="5243582"/>
            <a:ext cx="9895238" cy="11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1" y="381381"/>
            <a:ext cx="9895238" cy="3047619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1784905" y="2249846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7792200" y="210199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48B0"/>
          </a:solidFill>
          <a:ln>
            <a:solidFill>
              <a:srgbClr val="004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102500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2102500" y="6199362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76" name="Rectangle 75"/>
          <p:cNvSpPr/>
          <p:nvPr/>
        </p:nvSpPr>
        <p:spPr>
          <a:xfrm>
            <a:off x="3880787" y="1767388"/>
            <a:ext cx="4588042" cy="4296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TextBox 76"/>
          <p:cNvSpPr txBox="1"/>
          <p:nvPr/>
        </p:nvSpPr>
        <p:spPr>
          <a:xfrm>
            <a:off x="5679858" y="1771352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Register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102500" y="592427"/>
            <a:ext cx="8088331" cy="622248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5" name="Group 104"/>
          <p:cNvGrpSpPr/>
          <p:nvPr/>
        </p:nvGrpSpPr>
        <p:grpSpPr>
          <a:xfrm>
            <a:off x="5085331" y="4923244"/>
            <a:ext cx="2041888" cy="309905"/>
            <a:chOff x="6120000" y="1736080"/>
            <a:chExt cx="2246077" cy="603920"/>
          </a:xfrm>
        </p:grpSpPr>
        <p:sp>
          <p:nvSpPr>
            <p:cNvPr id="106" name="Rectangle 10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5769009" y="4887186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041080" y="2284180"/>
            <a:ext cx="2160000" cy="522018"/>
            <a:chOff x="1495775" y="1483350"/>
            <a:chExt cx="2160000" cy="522018"/>
          </a:xfrm>
        </p:grpSpPr>
        <p:grpSp>
          <p:nvGrpSpPr>
            <p:cNvPr id="111" name="Group 110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2107742" y="1539213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037059" y="2764951"/>
            <a:ext cx="2651450" cy="552774"/>
            <a:chOff x="1491754" y="2275472"/>
            <a:chExt cx="2651450" cy="552774"/>
          </a:xfrm>
        </p:grpSpPr>
        <p:grpSp>
          <p:nvGrpSpPr>
            <p:cNvPr id="139" name="Group 138"/>
            <p:cNvGrpSpPr/>
            <p:nvPr/>
          </p:nvGrpSpPr>
          <p:grpSpPr>
            <a:xfrm>
              <a:off x="1491754" y="2275472"/>
              <a:ext cx="2651450" cy="522018"/>
              <a:chOff x="1495775" y="1483350"/>
              <a:chExt cx="2651450" cy="52201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2390013" y="1524114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5037059" y="3760713"/>
            <a:ext cx="3013728" cy="522018"/>
            <a:chOff x="1495775" y="1483350"/>
            <a:chExt cx="3013728" cy="522018"/>
          </a:xfrm>
        </p:grpSpPr>
        <p:grpSp>
          <p:nvGrpSpPr>
            <p:cNvPr id="152" name="Group 151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/>
              <p:cNvSpPr txBox="1"/>
              <p:nvPr/>
            </p:nvSpPr>
            <p:spPr>
              <a:xfrm>
                <a:off x="1495775" y="1483350"/>
                <a:ext cx="13354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Referrer’s Email</a:t>
                </a:r>
                <a:endParaRPr lang="en-AU" sz="1400" dirty="0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2676950" y="1538511"/>
              <a:ext cx="1832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</a:t>
              </a:r>
              <a:r>
                <a:rPr lang="en-AU" sz="1000" dirty="0"/>
                <a:t>r</a:t>
              </a:r>
              <a:r>
                <a:rPr lang="en-AU" sz="1000" dirty="0" smtClean="0"/>
                <a:t>eferrer’s email</a:t>
              </a:r>
              <a:endParaRPr lang="en-AU" sz="1000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088625" y="5334090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088625" y="5612056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5020436" y="3247254"/>
            <a:ext cx="2160000" cy="766457"/>
            <a:chOff x="1491754" y="2275472"/>
            <a:chExt cx="2160000" cy="766457"/>
          </a:xfrm>
        </p:grpSpPr>
        <p:grpSp>
          <p:nvGrpSpPr>
            <p:cNvPr id="162" name="Group 161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TextBox 173"/>
          <p:cNvSpPr txBox="1"/>
          <p:nvPr/>
        </p:nvSpPr>
        <p:spPr>
          <a:xfrm>
            <a:off x="5039331" y="2095600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09903" y="30252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6812175" y="34941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Web</a:t>
            </a:r>
            <a:endParaRPr lang="en-AU" sz="2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59" y="810180"/>
            <a:ext cx="627619" cy="627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263117" y="4449054"/>
            <a:ext cx="205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Send promotions </a:t>
            </a:r>
            <a:r>
              <a:rPr lang="en-AU" sz="1400" dirty="0"/>
              <a:t>&amp;</a:t>
            </a:r>
            <a:r>
              <a:rPr lang="en-AU" sz="1400" dirty="0" smtClean="0"/>
              <a:t> offers</a:t>
            </a:r>
            <a:endParaRPr lang="en-AU" sz="1400" dirty="0"/>
          </a:p>
        </p:txBody>
      </p:sp>
      <p:sp>
        <p:nvSpPr>
          <p:cNvPr id="63" name="Rectangle 62"/>
          <p:cNvSpPr/>
          <p:nvPr/>
        </p:nvSpPr>
        <p:spPr>
          <a:xfrm>
            <a:off x="5049125" y="4487975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4937129" y="43792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4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3266697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325805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555654"/>
            <a:chOff x="1491754" y="2275472"/>
            <a:chExt cx="2160000" cy="555654"/>
          </a:xfrm>
        </p:grpSpPr>
        <p:grpSp>
          <p:nvGrpSpPr>
            <p:cNvPr id="56" name="Group 55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1543320" y="3920248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4311175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4026" y="1068906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772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6" name="Rectangle 5"/>
          <p:cNvSpPr/>
          <p:nvPr/>
        </p:nvSpPr>
        <p:spPr>
          <a:xfrm>
            <a:off x="3977037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776108" y="17713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6731" y="4012657"/>
            <a:ext cx="2041888" cy="309905"/>
            <a:chOff x="6120000" y="1736080"/>
            <a:chExt cx="2246077" cy="603920"/>
          </a:xfrm>
        </p:grpSpPr>
        <p:sp>
          <p:nvSpPr>
            <p:cNvPr id="42" name="Rectangle 4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60993" y="400401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33064" y="2437856"/>
            <a:ext cx="2160000" cy="522018"/>
            <a:chOff x="1495775" y="1483350"/>
            <a:chExt cx="2160000" cy="522018"/>
          </a:xfrm>
        </p:grpSpPr>
        <p:grpSp>
          <p:nvGrpSpPr>
            <p:cNvPr id="47" name="Group 4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043" y="3117684"/>
            <a:ext cx="2160000" cy="555654"/>
            <a:chOff x="1491754" y="2275472"/>
            <a:chExt cx="2160000" cy="555654"/>
          </a:xfrm>
        </p:grpSpPr>
        <p:grpSp>
          <p:nvGrpSpPr>
            <p:cNvPr id="65" name="Group 64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080609" y="4602040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80609" y="4992967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1315" y="211966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Web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4181099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855214" y="4172456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475131" y="3068305"/>
            <a:ext cx="2160000" cy="552774"/>
            <a:chOff x="1491754" y="2275472"/>
            <a:chExt cx="2160000" cy="552774"/>
          </a:xfrm>
        </p:grpSpPr>
        <p:grpSp>
          <p:nvGrpSpPr>
            <p:cNvPr id="74" name="Group 73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76871" y="25337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264598" y="33273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334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3960995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5284852" y="19249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164957" y="4806738"/>
            <a:ext cx="2041888" cy="309905"/>
            <a:chOff x="6120000" y="1736080"/>
            <a:chExt cx="2246077" cy="603920"/>
          </a:xfrm>
        </p:grpSpPr>
        <p:sp>
          <p:nvSpPr>
            <p:cNvPr id="107" name="Rectangle 10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80729" y="4798095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121290" y="2493997"/>
            <a:ext cx="2160000" cy="522018"/>
            <a:chOff x="1495775" y="1483350"/>
            <a:chExt cx="2160000" cy="5220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17269" y="3173825"/>
            <a:ext cx="3103739" cy="555654"/>
            <a:chOff x="1491754" y="2275472"/>
            <a:chExt cx="3103739" cy="5556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491754" y="2275472"/>
              <a:ext cx="3103739" cy="522019"/>
              <a:chOff x="1495775" y="1483350"/>
              <a:chExt cx="3103739" cy="52201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495775" y="1483350"/>
                <a:ext cx="2160000" cy="522019"/>
                <a:chOff x="1495775" y="1483350"/>
                <a:chExt cx="2160000" cy="52201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95775" y="1737413"/>
                  <a:ext cx="2160000" cy="267956"/>
                  <a:chOff x="1440000" y="1045613"/>
                  <a:chExt cx="2160000" cy="5743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440000" y="1045613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842302" y="1506821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100646" y="3854364"/>
            <a:ext cx="2160000" cy="552774"/>
            <a:chOff x="1491754" y="2275472"/>
            <a:chExt cx="2160000" cy="552774"/>
          </a:xfrm>
        </p:grpSpPr>
        <p:grpSp>
          <p:nvGrpSpPr>
            <p:cNvPr id="132" name="Group 131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5119541" y="225601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02386" y="3432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890113" y="41134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Web</a:t>
            </a:r>
            <a:endParaRPr lang="en-AU" sz="2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Mobile</a:t>
            </a:r>
            <a:endParaRPr lang="en-AU" sz="2400" dirty="0"/>
          </a:p>
        </p:txBody>
      </p:sp>
      <p:sp>
        <p:nvSpPr>
          <p:cNvPr id="183" name="Rectangle 182"/>
          <p:cNvSpPr/>
          <p:nvPr/>
        </p:nvSpPr>
        <p:spPr>
          <a:xfrm>
            <a:off x="1112724" y="5732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3965099" y="5740834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5" name="Rectangle 184"/>
          <p:cNvSpPr/>
          <p:nvPr/>
        </p:nvSpPr>
        <p:spPr>
          <a:xfrm>
            <a:off x="1110258" y="168940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Search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824679" y="5740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34362" y="57408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246317" y="5740834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9" name="Rectangle 188"/>
          <p:cNvSpPr/>
          <p:nvPr/>
        </p:nvSpPr>
        <p:spPr>
          <a:xfrm>
            <a:off x="1291521" y="572376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90" name="Rectangle 189"/>
          <p:cNvSpPr/>
          <p:nvPr/>
        </p:nvSpPr>
        <p:spPr>
          <a:xfrm>
            <a:off x="2660874" y="5723764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91" name="Rectangle 190"/>
          <p:cNvSpPr/>
          <p:nvPr/>
        </p:nvSpPr>
        <p:spPr>
          <a:xfrm>
            <a:off x="1142627" y="6009684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1760550" y="6009684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93" name="Rectangle 192"/>
          <p:cNvSpPr/>
          <p:nvPr/>
        </p:nvSpPr>
        <p:spPr>
          <a:xfrm>
            <a:off x="2523331" y="601195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94" name="Rectangle 193"/>
          <p:cNvSpPr/>
          <p:nvPr/>
        </p:nvSpPr>
        <p:spPr>
          <a:xfrm>
            <a:off x="1963493" y="571049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2227734" y="5927622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417017" y="572376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314874" y="6009684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8" name="Rectangle 197"/>
          <p:cNvSpPr/>
          <p:nvPr/>
        </p:nvSpPr>
        <p:spPr>
          <a:xfrm>
            <a:off x="3906342" y="6009684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Achievements</a:t>
            </a:r>
            <a:endParaRPr lang="en-AU" sz="900" dirty="0"/>
          </a:p>
        </p:txBody>
      </p:sp>
      <p:sp>
        <p:nvSpPr>
          <p:cNvPr id="199" name="Rectangle 198"/>
          <p:cNvSpPr/>
          <p:nvPr/>
        </p:nvSpPr>
        <p:spPr>
          <a:xfrm>
            <a:off x="4123450" y="57104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1349306" y="632687"/>
            <a:ext cx="3162456" cy="431419"/>
            <a:chOff x="1495775" y="1483350"/>
            <a:chExt cx="2160000" cy="522018"/>
          </a:xfrm>
        </p:grpSpPr>
        <p:grpSp>
          <p:nvGrpSpPr>
            <p:cNvPr id="249" name="Group 24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86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341066" y="1014647"/>
            <a:ext cx="3162456" cy="431419"/>
            <a:chOff x="1495775" y="1483350"/>
            <a:chExt cx="2160000" cy="522018"/>
          </a:xfrm>
        </p:grpSpPr>
        <p:grpSp>
          <p:nvGrpSpPr>
            <p:cNvPr id="244" name="Group 24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92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341065" y="1391791"/>
            <a:ext cx="3162456" cy="431419"/>
            <a:chOff x="1495775" y="1483350"/>
            <a:chExt cx="2160000" cy="522018"/>
          </a:xfrm>
        </p:grpSpPr>
        <p:grpSp>
          <p:nvGrpSpPr>
            <p:cNvPr id="239" name="Group 23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TextBox 100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4247138" y="87594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4" name="Isosceles Triangle 203"/>
          <p:cNvSpPr/>
          <p:nvPr/>
        </p:nvSpPr>
        <p:spPr>
          <a:xfrm rot="10800000">
            <a:off x="4257378" y="895230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5" name="Rectangle 204"/>
          <p:cNvSpPr/>
          <p:nvPr/>
        </p:nvSpPr>
        <p:spPr>
          <a:xfrm>
            <a:off x="4247138" y="125602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6" name="Isosceles Triangle 205"/>
          <p:cNvSpPr/>
          <p:nvPr/>
        </p:nvSpPr>
        <p:spPr>
          <a:xfrm rot="10800000">
            <a:off x="4257378" y="1262431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7" name="Rectangle 206"/>
          <p:cNvSpPr/>
          <p:nvPr/>
        </p:nvSpPr>
        <p:spPr>
          <a:xfrm>
            <a:off x="4246945" y="1629844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8" name="Isosceles Triangle 207"/>
          <p:cNvSpPr/>
          <p:nvPr/>
        </p:nvSpPr>
        <p:spPr>
          <a:xfrm rot="10800000">
            <a:off x="4257185" y="1636255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9" name="Rectangle 208"/>
          <p:cNvSpPr/>
          <p:nvPr/>
        </p:nvSpPr>
        <p:spPr>
          <a:xfrm>
            <a:off x="1168263" y="2283930"/>
            <a:ext cx="3490624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0" name="Rectangle 209"/>
          <p:cNvSpPr/>
          <p:nvPr/>
        </p:nvSpPr>
        <p:spPr>
          <a:xfrm>
            <a:off x="1400454" y="2439566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11" name="Rectangle 210"/>
          <p:cNvSpPr/>
          <p:nvPr/>
        </p:nvSpPr>
        <p:spPr>
          <a:xfrm>
            <a:off x="1400454" y="4496865"/>
            <a:ext cx="2260234" cy="6647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097732" y="167869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3" name="TextBox 32"/>
          <p:cNvSpPr txBox="1"/>
          <p:nvPr/>
        </p:nvSpPr>
        <p:spPr>
          <a:xfrm>
            <a:off x="1639329" y="3070737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634322" y="3225148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768021" y="2439565"/>
            <a:ext cx="890865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768022" y="4485684"/>
            <a:ext cx="890864" cy="663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7" name="Freeform 216"/>
          <p:cNvSpPr/>
          <p:nvPr/>
        </p:nvSpPr>
        <p:spPr>
          <a:xfrm>
            <a:off x="1140343" y="2214680"/>
            <a:ext cx="3544756" cy="307936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4553328" y="2695932"/>
            <a:ext cx="10964" cy="243419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553324" y="2391761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502817" y="2504984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21" name="TextBox 36"/>
          <p:cNvSpPr txBox="1"/>
          <p:nvPr/>
        </p:nvSpPr>
        <p:spPr>
          <a:xfrm>
            <a:off x="1458456" y="253755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22" name="TextBox 31"/>
          <p:cNvSpPr txBox="1"/>
          <p:nvPr/>
        </p:nvSpPr>
        <p:spPr>
          <a:xfrm>
            <a:off x="1934665" y="2500927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1331650" y="5123912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319124" y="5123912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05"/>
          <p:cNvSpPr txBox="1"/>
          <p:nvPr/>
        </p:nvSpPr>
        <p:spPr>
          <a:xfrm>
            <a:off x="1415949" y="3411027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TextBox 106"/>
          <p:cNvSpPr txBox="1"/>
          <p:nvPr/>
        </p:nvSpPr>
        <p:spPr>
          <a:xfrm>
            <a:off x="1430563" y="3563427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107"/>
          <p:cNvSpPr txBox="1"/>
          <p:nvPr/>
        </p:nvSpPr>
        <p:spPr>
          <a:xfrm>
            <a:off x="1430563" y="3716350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28" name="16-Point Star 227"/>
          <p:cNvSpPr/>
          <p:nvPr/>
        </p:nvSpPr>
        <p:spPr>
          <a:xfrm>
            <a:off x="1440187" y="3908574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29" name="Rectangle 228"/>
          <p:cNvSpPr/>
          <p:nvPr/>
        </p:nvSpPr>
        <p:spPr>
          <a:xfrm>
            <a:off x="1485944" y="3158166"/>
            <a:ext cx="166091" cy="20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0" name="Rectangle 229"/>
          <p:cNvSpPr/>
          <p:nvPr/>
        </p:nvSpPr>
        <p:spPr>
          <a:xfrm>
            <a:off x="1373948" y="30587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1261256" y="5297147"/>
            <a:ext cx="3288482" cy="309905"/>
            <a:chOff x="6120000" y="1736080"/>
            <a:chExt cx="2246077" cy="603920"/>
          </a:xfrm>
        </p:grpSpPr>
        <p:sp>
          <p:nvSpPr>
            <p:cNvPr id="236" name="Rectangle 23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119"/>
          <p:cNvSpPr txBox="1"/>
          <p:nvPr/>
        </p:nvSpPr>
        <p:spPr>
          <a:xfrm>
            <a:off x="1939554" y="5288504"/>
            <a:ext cx="198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233" name="Rectangle 232"/>
          <p:cNvSpPr/>
          <p:nvPr/>
        </p:nvSpPr>
        <p:spPr>
          <a:xfrm>
            <a:off x="3704408" y="636241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4" name="Oval 233"/>
          <p:cNvSpPr/>
          <p:nvPr/>
        </p:nvSpPr>
        <p:spPr>
          <a:xfrm>
            <a:off x="2862236" y="637698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5" name="Isosceles Triangle 234"/>
          <p:cNvSpPr/>
          <p:nvPr/>
        </p:nvSpPr>
        <p:spPr>
          <a:xfrm rot="16200000">
            <a:off x="1941419" y="639662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54" name="Rectangle 253"/>
          <p:cNvSpPr/>
          <p:nvPr/>
        </p:nvSpPr>
        <p:spPr>
          <a:xfrm>
            <a:off x="4183424" y="1872742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4447665" y="2089874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342591" y="1971980"/>
            <a:ext cx="2874960" cy="189266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7" name="Rectangle 256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5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Web</a:t>
            </a:r>
            <a:endParaRPr lang="en-A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42076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942076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1942076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9679881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42076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77385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7641626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970477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58118" y="1942694"/>
            <a:ext cx="1795734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046607" y="2565689"/>
            <a:ext cx="1622840" cy="522018"/>
            <a:chOff x="1495775" y="1483350"/>
            <a:chExt cx="2160000" cy="52201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1469885" y="1125493"/>
                <a:ext cx="2130115" cy="460119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038367" y="3076439"/>
            <a:ext cx="1622840" cy="522018"/>
            <a:chOff x="1495775" y="1483350"/>
            <a:chExt cx="2160000" cy="522018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038366" y="3595252"/>
            <a:ext cx="1622840" cy="522018"/>
            <a:chOff x="1495775" y="1483350"/>
            <a:chExt cx="2160000" cy="5220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420648" y="2835793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3430889" y="28794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3404606" y="336070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Isosceles Triangle 186"/>
          <p:cNvSpPr/>
          <p:nvPr/>
        </p:nvSpPr>
        <p:spPr>
          <a:xfrm rot="10800000">
            <a:off x="3414847" y="338833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404413" y="387303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Isosceles Triangle 188"/>
          <p:cNvSpPr/>
          <p:nvPr/>
        </p:nvSpPr>
        <p:spPr>
          <a:xfrm rot="10800000">
            <a:off x="3414654" y="39006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972906" y="2187477"/>
            <a:ext cx="69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Filters:</a:t>
            </a:r>
            <a:endParaRPr lang="en-AU" sz="1400" b="1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042940" y="5202629"/>
            <a:ext cx="5745536" cy="309905"/>
            <a:chOff x="6120000" y="1736080"/>
            <a:chExt cx="2215152" cy="603920"/>
          </a:xfrm>
        </p:grpSpPr>
        <p:sp>
          <p:nvSpPr>
            <p:cNvPr id="191" name="Rectangle 190"/>
            <p:cNvSpPr/>
            <p:nvPr/>
          </p:nvSpPr>
          <p:spPr>
            <a:xfrm>
              <a:off x="6143666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5144610" y="5193986"/>
            <a:ext cx="351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95" name="Rectangle 194"/>
          <p:cNvSpPr/>
          <p:nvPr/>
        </p:nvSpPr>
        <p:spPr>
          <a:xfrm>
            <a:off x="4120961" y="2061075"/>
            <a:ext cx="5621685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231564" y="2136501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4231564" y="4193800"/>
            <a:ext cx="2260234" cy="912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470439" y="2767672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65432" y="2922083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599131" y="2136500"/>
            <a:ext cx="2240068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9131" y="4182619"/>
            <a:ext cx="2240067" cy="8886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26584" y="2089150"/>
            <a:ext cx="10964" cy="294538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333927" y="2201919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4" name="TextBox 203"/>
          <p:cNvSpPr txBox="1"/>
          <p:nvPr/>
        </p:nvSpPr>
        <p:spPr>
          <a:xfrm>
            <a:off x="4289566" y="2234486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765775" y="219786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47059" y="3107962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61673" y="32603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61673" y="341328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11" name="16-Point Star 210"/>
          <p:cNvSpPr/>
          <p:nvPr/>
        </p:nvSpPr>
        <p:spPr>
          <a:xfrm>
            <a:off x="4271297" y="3605509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4317054" y="2864446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4205058" y="27557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6583" y="207265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725" y="5073345"/>
            <a:ext cx="5744082" cy="81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2" y="823059"/>
            <a:ext cx="627619" cy="627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92507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11274</TotalTime>
  <Words>1909</Words>
  <Application>Microsoft Office PowerPoint</Application>
  <PresentationFormat>Widescreen</PresentationFormat>
  <Paragraphs>746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Gigi</vt:lpstr>
      <vt:lpstr>Source Sans Pro</vt:lpstr>
      <vt:lpstr>Times New Roman</vt:lpstr>
      <vt:lpstr>Webdings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149</cp:revision>
  <dcterms:created xsi:type="dcterms:W3CDTF">2022-07-08T02:33:24Z</dcterms:created>
  <dcterms:modified xsi:type="dcterms:W3CDTF">2022-07-29T04:41:17Z</dcterms:modified>
</cp:coreProperties>
</file>