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8632468-C24C-48E4-A0EE-787785A5B949}">
          <p14:sldIdLst>
            <p14:sldId id="256"/>
            <p14:sldId id="257"/>
            <p14:sldId id="261"/>
            <p14:sldId id="258"/>
            <p14:sldId id="259"/>
            <p14:sldId id="260"/>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9DB"/>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366"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0506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63698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70945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10988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7185A-816E-4D07-BD68-6FA3F9B52EF9}" type="datetimeFigureOut">
              <a:rPr lang="en-AU" smtClean="0"/>
              <a:t>18/03/2022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3651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44488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807185A-816E-4D07-BD68-6FA3F9B52EF9}" type="datetimeFigureOut">
              <a:rPr lang="en-AU" smtClean="0"/>
              <a:t>18/03/2022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4361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807185A-816E-4D07-BD68-6FA3F9B52EF9}" type="datetimeFigureOut">
              <a:rPr lang="en-AU" smtClean="0"/>
              <a:t>18/03/2022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99648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7185A-816E-4D07-BD68-6FA3F9B52EF9}" type="datetimeFigureOut">
              <a:rPr lang="en-AU" smtClean="0"/>
              <a:t>18/03/2022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55132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70016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18/03/2022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35107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7185A-816E-4D07-BD68-6FA3F9B52EF9}" type="datetimeFigureOut">
              <a:rPr lang="en-AU" smtClean="0"/>
              <a:t>18/03/2022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0091D-1047-4103-BFC4-C60559F074B1}" type="slidenum">
              <a:rPr lang="en-AU" smtClean="0"/>
              <a:t>‹#›</a:t>
            </a:fld>
            <a:endParaRPr lang="en-AU"/>
          </a:p>
        </p:txBody>
      </p:sp>
    </p:spTree>
    <p:extLst>
      <p:ext uri="{BB962C8B-B14F-4D97-AF65-F5344CB8AC3E}">
        <p14:creationId xmlns:p14="http://schemas.microsoft.com/office/powerpoint/2010/main" val="9677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752145" y="1944275"/>
            <a:ext cx="2966105" cy="2802533"/>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1570092" y="939063"/>
            <a:ext cx="2074735" cy="461665"/>
          </a:xfrm>
          <a:prstGeom prst="rect">
            <a:avLst/>
          </a:prstGeom>
          <a:noFill/>
        </p:spPr>
        <p:txBody>
          <a:bodyPr wrap="none" rtlCol="0">
            <a:spAutoFit/>
          </a:bodyPr>
          <a:lstStyle/>
          <a:p>
            <a:r>
              <a:rPr lang="en-AU" sz="2400" b="1" dirty="0" smtClean="0"/>
              <a:t>Anodiam Icons</a:t>
            </a:r>
          </a:p>
        </p:txBody>
      </p:sp>
      <p:sp>
        <p:nvSpPr>
          <p:cNvPr id="5" name="TextBox 4"/>
          <p:cNvSpPr txBox="1"/>
          <p:nvPr/>
        </p:nvSpPr>
        <p:spPr>
          <a:xfrm>
            <a:off x="1570092" y="395516"/>
            <a:ext cx="4079450" cy="461665"/>
          </a:xfrm>
          <a:prstGeom prst="rect">
            <a:avLst/>
          </a:prstGeom>
          <a:noFill/>
        </p:spPr>
        <p:txBody>
          <a:bodyPr wrap="none" rtlCol="0">
            <a:spAutoFit/>
          </a:bodyPr>
          <a:lstStyle/>
          <a:p>
            <a:r>
              <a:rPr lang="en-AU" sz="2400" b="1" dirty="0" smtClean="0"/>
              <a:t>Anodiam Font</a:t>
            </a:r>
            <a:r>
              <a:rPr lang="en-AU" dirty="0" smtClean="0"/>
              <a:t> Google Fonts Oxygen</a:t>
            </a:r>
          </a:p>
        </p:txBody>
      </p:sp>
      <p:sp>
        <p:nvSpPr>
          <p:cNvPr id="67" name="Freeform 66"/>
          <p:cNvSpPr/>
          <p:nvPr/>
        </p:nvSpPr>
        <p:spPr>
          <a:xfrm>
            <a:off x="1155197" y="2265541"/>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Freeform 69"/>
          <p:cNvSpPr/>
          <p:nvPr/>
        </p:nvSpPr>
        <p:spPr>
          <a:xfrm>
            <a:off x="4700313" y="2258283"/>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TextBox 70"/>
          <p:cNvSpPr txBox="1"/>
          <p:nvPr/>
        </p:nvSpPr>
        <p:spPr>
          <a:xfrm>
            <a:off x="1117102" y="1483349"/>
            <a:ext cx="2236190" cy="369332"/>
          </a:xfrm>
          <a:prstGeom prst="rect">
            <a:avLst/>
          </a:prstGeom>
          <a:noFill/>
        </p:spPr>
        <p:txBody>
          <a:bodyPr wrap="none" rtlCol="0">
            <a:spAutoFit/>
          </a:bodyPr>
          <a:lstStyle/>
          <a:p>
            <a:r>
              <a:rPr lang="en-AU" dirty="0" smtClean="0"/>
              <a:t>Phone Icon: ‘#2f5597’</a:t>
            </a:r>
          </a:p>
        </p:txBody>
      </p:sp>
      <p:sp>
        <p:nvSpPr>
          <p:cNvPr id="72" name="TextBox 71"/>
          <p:cNvSpPr txBox="1"/>
          <p:nvPr/>
        </p:nvSpPr>
        <p:spPr>
          <a:xfrm>
            <a:off x="4339117" y="1483349"/>
            <a:ext cx="2882392" cy="646331"/>
          </a:xfrm>
          <a:prstGeom prst="rect">
            <a:avLst/>
          </a:prstGeom>
          <a:noFill/>
        </p:spPr>
        <p:txBody>
          <a:bodyPr wrap="none" rtlCol="0">
            <a:spAutoFit/>
          </a:bodyPr>
          <a:lstStyle/>
          <a:p>
            <a:r>
              <a:rPr lang="en-AU" dirty="0" smtClean="0"/>
              <a:t>Trademark Icon ©: ‘#2f5597’</a:t>
            </a:r>
          </a:p>
          <a:p>
            <a:endParaRPr lang="en-AU" dirty="0" smtClean="0"/>
          </a:p>
        </p:txBody>
      </p:sp>
      <p:sp>
        <p:nvSpPr>
          <p:cNvPr id="73" name="Rounded Rectangle 72"/>
          <p:cNvSpPr/>
          <p:nvPr/>
        </p:nvSpPr>
        <p:spPr>
          <a:xfrm>
            <a:off x="7842377" y="1937017"/>
            <a:ext cx="2966105" cy="2802533"/>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Freeform 73"/>
          <p:cNvSpPr/>
          <p:nvPr/>
        </p:nvSpPr>
        <p:spPr>
          <a:xfrm>
            <a:off x="8245429" y="2258283"/>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extBox 74"/>
          <p:cNvSpPr txBox="1"/>
          <p:nvPr/>
        </p:nvSpPr>
        <p:spPr>
          <a:xfrm>
            <a:off x="7616628" y="1483349"/>
            <a:ext cx="3417602" cy="369332"/>
          </a:xfrm>
          <a:prstGeom prst="rect">
            <a:avLst/>
          </a:prstGeom>
          <a:noFill/>
        </p:spPr>
        <p:txBody>
          <a:bodyPr wrap="none" rtlCol="0">
            <a:spAutoFit/>
          </a:bodyPr>
          <a:lstStyle/>
          <a:p>
            <a:r>
              <a:rPr lang="en-AU" dirty="0" smtClean="0"/>
              <a:t>Dark Theme Icon / Logo: ‘#dae3f3’</a:t>
            </a:r>
          </a:p>
        </p:txBody>
      </p:sp>
      <p:sp>
        <p:nvSpPr>
          <p:cNvPr id="78" name="Rounded Rectangle 77"/>
          <p:cNvSpPr/>
          <p:nvPr/>
        </p:nvSpPr>
        <p:spPr>
          <a:xfrm>
            <a:off x="1725781" y="5225643"/>
            <a:ext cx="859175" cy="811796"/>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Freeform 78"/>
          <p:cNvSpPr/>
          <p:nvPr/>
        </p:nvSpPr>
        <p:spPr>
          <a:xfrm>
            <a:off x="1842531" y="5318704"/>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Freeform 80"/>
          <p:cNvSpPr/>
          <p:nvPr/>
        </p:nvSpPr>
        <p:spPr>
          <a:xfrm>
            <a:off x="5492875" y="5325962"/>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Rounded Rectangle 81"/>
          <p:cNvSpPr/>
          <p:nvPr/>
        </p:nvSpPr>
        <p:spPr>
          <a:xfrm>
            <a:off x="8985698" y="5261929"/>
            <a:ext cx="781068" cy="811795"/>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Freeform 82"/>
          <p:cNvSpPr/>
          <p:nvPr/>
        </p:nvSpPr>
        <p:spPr>
          <a:xfrm>
            <a:off x="9091835" y="5354989"/>
            <a:ext cx="56879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6366687" y="403538"/>
            <a:ext cx="4627421" cy="461665"/>
          </a:xfrm>
          <a:prstGeom prst="rect">
            <a:avLst/>
          </a:prstGeom>
          <a:noFill/>
        </p:spPr>
        <p:txBody>
          <a:bodyPr wrap="none" rtlCol="0">
            <a:spAutoFit/>
          </a:bodyPr>
          <a:lstStyle/>
          <a:p>
            <a:r>
              <a:rPr lang="en-AU" sz="2400" b="1" dirty="0" smtClean="0"/>
              <a:t>Catchline: </a:t>
            </a:r>
            <a:r>
              <a:rPr lang="en-AU" dirty="0"/>
              <a:t> </a:t>
            </a:r>
            <a:r>
              <a:rPr lang="en-AU" dirty="0" smtClean="0"/>
              <a:t>     </a:t>
            </a:r>
            <a:r>
              <a:rPr lang="en-AU" dirty="0" smtClean="0"/>
              <a:t>grade </a:t>
            </a:r>
            <a:r>
              <a:rPr lang="en-AU" dirty="0"/>
              <a:t>education in your </a:t>
            </a:r>
            <a:r>
              <a:rPr lang="en-AU" dirty="0" smtClean="0"/>
              <a:t>grip!</a:t>
            </a:r>
            <a:endParaRPr lang="en-AU" dirty="0" smtClean="0"/>
          </a:p>
        </p:txBody>
      </p:sp>
      <p:sp>
        <p:nvSpPr>
          <p:cNvPr id="18" name="Freeform 17"/>
          <p:cNvSpPr/>
          <p:nvPr/>
        </p:nvSpPr>
        <p:spPr>
          <a:xfrm>
            <a:off x="7762522" y="495736"/>
            <a:ext cx="265348" cy="291882"/>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9668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301974"/>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024975"/>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38144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092092"/>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383598"/>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2471602"/>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2469454"/>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ounded Rectangle 12"/>
          <p:cNvSpPr/>
          <p:nvPr/>
        </p:nvSpPr>
        <p:spPr>
          <a:xfrm>
            <a:off x="2058472" y="3728837"/>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18" name="Rectangle 17"/>
          <p:cNvSpPr/>
          <p:nvPr/>
        </p:nvSpPr>
        <p:spPr>
          <a:xfrm>
            <a:off x="2058472" y="2937389"/>
            <a:ext cx="2820473" cy="90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2058472" y="3451838"/>
            <a:ext cx="1391215" cy="276999"/>
          </a:xfrm>
          <a:prstGeom prst="rect">
            <a:avLst/>
          </a:prstGeom>
          <a:noFill/>
        </p:spPr>
        <p:txBody>
          <a:bodyPr wrap="none" rtlCol="0">
            <a:spAutoFit/>
          </a:bodyPr>
          <a:lstStyle/>
          <a:p>
            <a:r>
              <a:rPr lang="en-AU" sz="1200" dirty="0" smtClean="0">
                <a:solidFill>
                  <a:schemeClr val="accent5">
                    <a:lumMod val="50000"/>
                  </a:schemeClr>
                </a:solidFill>
              </a:rPr>
              <a:t>Confirm Password: </a:t>
            </a:r>
            <a:endParaRPr lang="en-AU" sz="1200" dirty="0">
              <a:solidFill>
                <a:schemeClr val="accent5">
                  <a:lumMod val="50000"/>
                </a:schemeClr>
              </a:solidFill>
            </a:endParaRPr>
          </a:p>
        </p:txBody>
      </p:sp>
      <p:sp>
        <p:nvSpPr>
          <p:cNvPr id="20" name="TextBox 19"/>
          <p:cNvSpPr txBox="1"/>
          <p:nvPr/>
        </p:nvSpPr>
        <p:spPr>
          <a:xfrm>
            <a:off x="2058472" y="3027541"/>
            <a:ext cx="1344471" cy="276999"/>
          </a:xfrm>
          <a:prstGeom prst="rect">
            <a:avLst/>
          </a:prstGeom>
          <a:noFill/>
        </p:spPr>
        <p:txBody>
          <a:bodyPr wrap="none" rtlCol="0">
            <a:spAutoFit/>
          </a:bodyPr>
          <a:lstStyle/>
          <a:p>
            <a:r>
              <a:rPr lang="en-AU" sz="1200" dirty="0" smtClean="0">
                <a:solidFill>
                  <a:schemeClr val="accent5">
                    <a:lumMod val="50000"/>
                  </a:schemeClr>
                </a:solidFill>
              </a:rPr>
              <a:t>Password Strength</a:t>
            </a:r>
            <a:endParaRPr lang="en-AU" sz="1200" dirty="0">
              <a:solidFill>
                <a:schemeClr val="accent5">
                  <a:lumMod val="50000"/>
                </a:schemeClr>
              </a:solidFill>
            </a:endParaRPr>
          </a:p>
        </p:txBody>
      </p:sp>
      <p:sp>
        <p:nvSpPr>
          <p:cNvPr id="22" name="Oval 21"/>
          <p:cNvSpPr/>
          <p:nvPr/>
        </p:nvSpPr>
        <p:spPr>
          <a:xfrm>
            <a:off x="2815995" y="2087631"/>
            <a:ext cx="281520" cy="282839"/>
          </a:xfrm>
          <a:prstGeom prst="ellipse">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t>
            </a:r>
            <a:endParaRPr lang="en-AU" dirty="0"/>
          </a:p>
        </p:txBody>
      </p:sp>
      <p:sp>
        <p:nvSpPr>
          <p:cNvPr id="23" name="Rectangle 22"/>
          <p:cNvSpPr/>
          <p:nvPr/>
        </p:nvSpPr>
        <p:spPr>
          <a:xfrm>
            <a:off x="3116672" y="1942380"/>
            <a:ext cx="1917082" cy="402541"/>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3070326" y="1958984"/>
            <a:ext cx="2009774" cy="369332"/>
          </a:xfrm>
          <a:prstGeom prst="rect">
            <a:avLst/>
          </a:prstGeom>
        </p:spPr>
        <p:txBody>
          <a:bodyPr wrap="square">
            <a:spAutoFit/>
          </a:bodyPr>
          <a:lstStyle/>
          <a:p>
            <a:r>
              <a:rPr lang="en-AU" sz="900" dirty="0" smtClean="0">
                <a:solidFill>
                  <a:schemeClr val="bg1">
                    <a:lumMod val="50000"/>
                  </a:schemeClr>
                </a:solidFill>
              </a:rPr>
              <a:t>Minimum 6 chars: Alphabets, numbers</a:t>
            </a:r>
          </a:p>
          <a:p>
            <a:r>
              <a:rPr lang="en-AU" sz="900" dirty="0" smtClean="0">
                <a:solidFill>
                  <a:schemeClr val="bg1">
                    <a:lumMod val="50000"/>
                  </a:schemeClr>
                </a:solidFill>
              </a:rPr>
              <a:t>&amp; special characters (@,#,$,%,^,&amp;,+,=)</a:t>
            </a:r>
            <a:endParaRPr lang="en-AU" sz="900" dirty="0">
              <a:solidFill>
                <a:schemeClr val="bg1">
                  <a:lumMod val="50000"/>
                </a:schemeClr>
              </a:solidFill>
            </a:endParaRPr>
          </a:p>
        </p:txBody>
      </p:sp>
      <p:sp>
        <p:nvSpPr>
          <p:cNvPr id="25" name="Rounded Rectangle 24"/>
          <p:cNvSpPr/>
          <p:nvPr/>
        </p:nvSpPr>
        <p:spPr>
          <a:xfrm>
            <a:off x="2053225" y="4594749"/>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SIGN UP</a:t>
            </a:r>
            <a:endParaRPr lang="en-AU" sz="2000" dirty="0">
              <a:solidFill>
                <a:schemeClr val="bg1"/>
              </a:solidFill>
            </a:endParaRPr>
          </a:p>
        </p:txBody>
      </p:sp>
      <p:sp>
        <p:nvSpPr>
          <p:cNvPr id="26" name="TextBox 25"/>
          <p:cNvSpPr txBox="1"/>
          <p:nvPr/>
        </p:nvSpPr>
        <p:spPr>
          <a:xfrm>
            <a:off x="2014274" y="1649743"/>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173751"/>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8" name="TextBox 27"/>
          <p:cNvSpPr txBox="1"/>
          <p:nvPr/>
        </p:nvSpPr>
        <p:spPr>
          <a:xfrm>
            <a:off x="2009510" y="4088137"/>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5363624"/>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Already a student? </a:t>
            </a:r>
            <a:r>
              <a:rPr lang="en-AU" sz="1600" u="sng" dirty="0" smtClean="0">
                <a:solidFill>
                  <a:srgbClr val="00B0F0"/>
                </a:solidFill>
              </a:rPr>
              <a:t>Log in</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24" name="Isosceles Triangle 23"/>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Connector 30"/>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530012" y="-1594"/>
            <a:ext cx="6642781" cy="369332"/>
          </a:xfrm>
          <a:prstGeom prst="rect">
            <a:avLst/>
          </a:prstGeom>
          <a:noFill/>
        </p:spPr>
        <p:txBody>
          <a:bodyPr wrap="none" rtlCol="0">
            <a:spAutoFit/>
          </a:bodyPr>
          <a:lstStyle/>
          <a:p>
            <a:r>
              <a:rPr lang="en-AU" b="1" u="sng" dirty="0" smtClean="0"/>
              <a:t>Registration Screen:</a:t>
            </a:r>
            <a:r>
              <a:rPr lang="en-AU" b="1" dirty="0" smtClean="0"/>
              <a:t> </a:t>
            </a:r>
            <a:r>
              <a:rPr lang="en-AU" dirty="0" smtClean="0"/>
              <a:t>On tapping Anodiam icon, new user comes here</a:t>
            </a:r>
            <a:endParaRPr lang="en-AU" b="1" u="sng" dirty="0" smtClean="0"/>
          </a:p>
        </p:txBody>
      </p:sp>
    </p:spTree>
    <p:extLst>
      <p:ext uri="{BB962C8B-B14F-4D97-AF65-F5344CB8AC3E}">
        <p14:creationId xmlns:p14="http://schemas.microsoft.com/office/powerpoint/2010/main" val="631943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bg1"/>
                </a:solidFill>
              </a:rPr>
              <a:t>You have been successfully registered!</a:t>
            </a:r>
            <a:endParaRPr lang="en-AU" sz="1200" dirty="0">
              <a:solidFill>
                <a:schemeClr val="bg1"/>
              </a:solidFill>
            </a:endParaRPr>
          </a:p>
        </p:txBody>
      </p:sp>
      <p:sp>
        <p:nvSpPr>
          <p:cNvPr id="61" name="Rectangle 60"/>
          <p:cNvSpPr/>
          <p:nvPr/>
        </p:nvSpPr>
        <p:spPr>
          <a:xfrm>
            <a:off x="1748880" y="2506362"/>
            <a:ext cx="3557216" cy="1737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5" name="Rectangle 24"/>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TextBox 25"/>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28062" y="2536045"/>
            <a:ext cx="1964465" cy="338554"/>
          </a:xfrm>
          <a:prstGeom prst="rect">
            <a:avLst/>
          </a:prstGeom>
          <a:noFill/>
        </p:spPr>
        <p:txBody>
          <a:bodyPr wrap="square" rtlCol="0">
            <a:spAutoFit/>
          </a:bodyPr>
          <a:lstStyle/>
          <a:p>
            <a:r>
              <a:rPr lang="en-AU" sz="1600" dirty="0" smtClean="0"/>
              <a:t>Course cards here …</a:t>
            </a:r>
          </a:p>
        </p:txBody>
      </p:sp>
      <p:cxnSp>
        <p:nvCxnSpPr>
          <p:cNvPr id="4" name="Straight Connector 3"/>
          <p:cNvCxnSpPr>
            <a:stCxn id="22" idx="3"/>
          </p:cNvCxnSpPr>
          <p:nvPr/>
        </p:nvCxnSpPr>
        <p:spPr>
          <a:xfrm flipV="1">
            <a:off x="5306096" y="4932608"/>
            <a:ext cx="1674253" cy="55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943236" y="4586497"/>
            <a:ext cx="1968943" cy="8539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5" name="TextBox 54"/>
          <p:cNvSpPr txBox="1"/>
          <p:nvPr/>
        </p:nvSpPr>
        <p:spPr>
          <a:xfrm>
            <a:off x="6888643" y="4609442"/>
            <a:ext cx="3852337" cy="830997"/>
          </a:xfrm>
          <a:prstGeom prst="rect">
            <a:avLst/>
          </a:prstGeom>
          <a:noFill/>
        </p:spPr>
        <p:txBody>
          <a:bodyPr wrap="square" rtlCol="0">
            <a:spAutoFit/>
          </a:bodyPr>
          <a:lstStyle/>
          <a:p>
            <a:r>
              <a:rPr lang="en-AU" sz="1200" b="1" dirty="0" smtClean="0"/>
              <a:t>Toast Message on Main Page:</a:t>
            </a:r>
          </a:p>
          <a:p>
            <a:r>
              <a:rPr lang="en-AU" sz="1200" dirty="0"/>
              <a:t>U</a:t>
            </a:r>
            <a:r>
              <a:rPr lang="en-AU" sz="1200" dirty="0" smtClean="0"/>
              <a:t>pon successful registration</a:t>
            </a:r>
          </a:p>
          <a:p>
            <a:r>
              <a:rPr lang="en-AU" sz="1200" dirty="0" smtClean="0"/>
              <a:t>Covers Main Menu</a:t>
            </a:r>
          </a:p>
          <a:p>
            <a:r>
              <a:rPr lang="en-AU" sz="1200" dirty="0" smtClean="0"/>
              <a:t>Stays for 10 seconds</a:t>
            </a:r>
          </a:p>
        </p:txBody>
      </p:sp>
      <p:sp>
        <p:nvSpPr>
          <p:cNvPr id="24" name="TextBox 23"/>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328483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887766"/>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610767"/>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967241"/>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677884"/>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969390"/>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3057394"/>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3055246"/>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ounded Rectangle 24"/>
          <p:cNvSpPr/>
          <p:nvPr/>
        </p:nvSpPr>
        <p:spPr>
          <a:xfrm>
            <a:off x="2053225" y="4008957"/>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LOG IN</a:t>
            </a:r>
            <a:endParaRPr lang="en-AU" sz="2000" dirty="0">
              <a:solidFill>
                <a:schemeClr val="bg1"/>
              </a:solidFill>
            </a:endParaRPr>
          </a:p>
        </p:txBody>
      </p:sp>
      <p:sp>
        <p:nvSpPr>
          <p:cNvPr id="26" name="TextBox 25"/>
          <p:cNvSpPr txBox="1"/>
          <p:nvPr/>
        </p:nvSpPr>
        <p:spPr>
          <a:xfrm>
            <a:off x="2014274" y="2235535"/>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327684"/>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4777832"/>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Not yet registered? </a:t>
            </a:r>
            <a:r>
              <a:rPr lang="en-AU" sz="1600" u="sng" dirty="0" smtClean="0">
                <a:solidFill>
                  <a:srgbClr val="00B0F0"/>
                </a:solidFill>
              </a:rPr>
              <a:t>Sign up</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15" name="Isosceles Triangle 14"/>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30012" y="-1594"/>
            <a:ext cx="5098768" cy="369332"/>
          </a:xfrm>
          <a:prstGeom prst="rect">
            <a:avLst/>
          </a:prstGeom>
          <a:noFill/>
        </p:spPr>
        <p:txBody>
          <a:bodyPr wrap="none" rtlCol="0">
            <a:spAutoFit/>
          </a:bodyPr>
          <a:lstStyle/>
          <a:p>
            <a:r>
              <a:rPr lang="en-AU" b="1" u="sng" dirty="0" smtClean="0"/>
              <a:t>Login Screen:</a:t>
            </a:r>
            <a:r>
              <a:rPr lang="en-AU" b="1" dirty="0" smtClean="0"/>
              <a:t> </a:t>
            </a:r>
            <a:r>
              <a:rPr lang="en-AU" dirty="0" smtClean="0"/>
              <a:t>On tapping login link, user comes here</a:t>
            </a:r>
            <a:endParaRPr lang="en-AU" b="1" u="sng" dirty="0" smtClean="0"/>
          </a:p>
        </p:txBody>
      </p:sp>
    </p:spTree>
    <p:extLst>
      <p:ext uri="{BB962C8B-B14F-4D97-AF65-F5344CB8AC3E}">
        <p14:creationId xmlns:p14="http://schemas.microsoft.com/office/powerpoint/2010/main" val="330560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63" name="Rectangle 62"/>
          <p:cNvSpPr/>
          <p:nvPr/>
        </p:nvSpPr>
        <p:spPr>
          <a:xfrm>
            <a:off x="1545464" y="4353200"/>
            <a:ext cx="3760631" cy="684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1748880" y="2506362"/>
            <a:ext cx="3557216" cy="1737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561544" y="5167366"/>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p:cNvSpPr txBox="1"/>
          <p:nvPr/>
        </p:nvSpPr>
        <p:spPr>
          <a:xfrm>
            <a:off x="4405894" y="5579931"/>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32" name="Oval 31"/>
          <p:cNvSpPr/>
          <p:nvPr/>
        </p:nvSpPr>
        <p:spPr>
          <a:xfrm>
            <a:off x="1920381" y="5139086"/>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1762464" y="5610202"/>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6" name="5-Point Star 35"/>
          <p:cNvSpPr/>
          <p:nvPr/>
        </p:nvSpPr>
        <p:spPr>
          <a:xfrm>
            <a:off x="1995535" y="5223408"/>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2861105" y="5176362"/>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Box 37"/>
          <p:cNvSpPr txBox="1"/>
          <p:nvPr/>
        </p:nvSpPr>
        <p:spPr>
          <a:xfrm>
            <a:off x="2716354" y="5579931"/>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40" name="Trapezoid 39"/>
          <p:cNvSpPr/>
          <p:nvPr/>
        </p:nvSpPr>
        <p:spPr>
          <a:xfrm flipV="1">
            <a:off x="2935765" y="5317081"/>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2" name="Straight Connector 41"/>
          <p:cNvCxnSpPr/>
          <p:nvPr/>
        </p:nvCxnSpPr>
        <p:spPr>
          <a:xfrm flipV="1">
            <a:off x="3150077" y="5291412"/>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296751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p:cNvSpPr/>
          <p:nvPr/>
        </p:nvSpPr>
        <p:spPr>
          <a:xfrm>
            <a:off x="307546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7" name="Straight Connector 46"/>
          <p:cNvCxnSpPr>
            <a:stCxn id="40" idx="1"/>
            <a:endCxn id="40" idx="3"/>
          </p:cNvCxnSpPr>
          <p:nvPr/>
        </p:nvCxnSpPr>
        <p:spPr>
          <a:xfrm>
            <a:off x="2949183" y="5370753"/>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a:stCxn id="40" idx="2"/>
            <a:endCxn id="40" idx="0"/>
          </p:cNvCxnSpPr>
          <p:nvPr/>
        </p:nvCxnSpPr>
        <p:spPr>
          <a:xfrm>
            <a:off x="3042921" y="5317081"/>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TextBox 25"/>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27" name="Rectangle 26"/>
          <p:cNvSpPr/>
          <p:nvPr/>
        </p:nvSpPr>
        <p:spPr>
          <a:xfrm>
            <a:off x="7061980" y="725046"/>
            <a:ext cx="1768121" cy="1688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TextBox 27"/>
          <p:cNvSpPr txBox="1"/>
          <p:nvPr/>
        </p:nvSpPr>
        <p:spPr>
          <a:xfrm>
            <a:off x="7019777" y="685054"/>
            <a:ext cx="1933156" cy="1754326"/>
          </a:xfrm>
          <a:prstGeom prst="rect">
            <a:avLst/>
          </a:prstGeom>
          <a:noFill/>
        </p:spPr>
        <p:txBody>
          <a:bodyPr wrap="square" rtlCol="0">
            <a:spAutoFit/>
          </a:bodyPr>
          <a:lstStyle/>
          <a:p>
            <a:r>
              <a:rPr lang="en-AU" sz="1200" dirty="0" smtClean="0">
                <a:solidFill>
                  <a:srgbClr val="FF0000"/>
                </a:solidFill>
              </a:rPr>
              <a:t>DN Work on these filters:</a:t>
            </a:r>
          </a:p>
          <a:p>
            <a:pPr marL="228600" indent="-228600">
              <a:buFont typeface="+mj-lt"/>
              <a:buAutoNum type="arabicPeriod"/>
            </a:pPr>
            <a:r>
              <a:rPr lang="en-AU" sz="1200" dirty="0" smtClean="0">
                <a:solidFill>
                  <a:srgbClr val="FF0000"/>
                </a:solidFill>
              </a:rPr>
              <a:t>Subject</a:t>
            </a:r>
          </a:p>
          <a:p>
            <a:pPr marL="228600" indent="-228600">
              <a:buFont typeface="+mj-lt"/>
              <a:buAutoNum type="arabicPeriod"/>
            </a:pPr>
            <a:r>
              <a:rPr lang="en-AU" sz="1200" dirty="0" smtClean="0">
                <a:solidFill>
                  <a:srgbClr val="FF0000"/>
                </a:solidFill>
              </a:rPr>
              <a:t>Class</a:t>
            </a:r>
          </a:p>
          <a:p>
            <a:pPr marL="228600" indent="-228600">
              <a:buFont typeface="+mj-lt"/>
              <a:buAutoNum type="arabicPeriod"/>
            </a:pPr>
            <a:r>
              <a:rPr lang="en-AU" sz="1200" dirty="0" smtClean="0">
                <a:solidFill>
                  <a:srgbClr val="FF0000"/>
                </a:solidFill>
              </a:rPr>
              <a:t>Board</a:t>
            </a:r>
          </a:p>
          <a:p>
            <a:pPr marL="228600" indent="-228600">
              <a:buFont typeface="+mj-lt"/>
              <a:buAutoNum type="arabicPeriod"/>
            </a:pPr>
            <a:r>
              <a:rPr lang="en-AU" sz="1200" dirty="0" smtClean="0">
                <a:solidFill>
                  <a:srgbClr val="FF0000"/>
                </a:solidFill>
              </a:rPr>
              <a:t>Teacher Name</a:t>
            </a:r>
          </a:p>
          <a:p>
            <a:pPr marL="228600" indent="-228600">
              <a:buFont typeface="+mj-lt"/>
              <a:buAutoNum type="arabicPeriod"/>
            </a:pPr>
            <a:r>
              <a:rPr lang="en-AU" sz="1200" dirty="0" smtClean="0">
                <a:solidFill>
                  <a:srgbClr val="FF0000"/>
                </a:solidFill>
              </a:rPr>
              <a:t>Language</a:t>
            </a:r>
          </a:p>
          <a:p>
            <a:pPr marL="228600" indent="-228600">
              <a:buFont typeface="+mj-lt"/>
              <a:buAutoNum type="arabicPeriod"/>
            </a:pPr>
            <a:r>
              <a:rPr lang="en-AU" sz="1200" dirty="0" smtClean="0">
                <a:solidFill>
                  <a:srgbClr val="FF0000"/>
                </a:solidFill>
              </a:rPr>
              <a:t>Price Range (Scale)</a:t>
            </a:r>
          </a:p>
          <a:p>
            <a:pPr marL="228600" indent="-228600">
              <a:buFont typeface="+mj-lt"/>
              <a:buAutoNum type="arabicPeriod"/>
            </a:pPr>
            <a:r>
              <a:rPr lang="en-AU" sz="1200" dirty="0" smtClean="0">
                <a:solidFill>
                  <a:srgbClr val="FF0000"/>
                </a:solidFill>
              </a:rPr>
              <a:t>Average Exam Score of previous students</a:t>
            </a:r>
          </a:p>
        </p:txBody>
      </p:sp>
      <p:cxnSp>
        <p:nvCxnSpPr>
          <p:cNvPr id="29" name="Straight Connector 28"/>
          <p:cNvCxnSpPr>
            <a:endCxn id="28" idx="1"/>
          </p:cNvCxnSpPr>
          <p:nvPr/>
        </p:nvCxnSpPr>
        <p:spPr>
          <a:xfrm flipV="1">
            <a:off x="4778754" y="1562217"/>
            <a:ext cx="2241023" cy="5122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4607193" y="5360946"/>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4681936" y="5228133"/>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p:cNvSpPr/>
          <p:nvPr/>
        </p:nvSpPr>
        <p:spPr>
          <a:xfrm>
            <a:off x="3723193" y="5178634"/>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TextBox 48"/>
          <p:cNvSpPr txBox="1"/>
          <p:nvPr/>
        </p:nvSpPr>
        <p:spPr>
          <a:xfrm>
            <a:off x="3480659" y="5582203"/>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1" name="Trapezoid 10"/>
          <p:cNvSpPr/>
          <p:nvPr/>
        </p:nvSpPr>
        <p:spPr>
          <a:xfrm rot="5400000">
            <a:off x="3735894" y="533480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Trapezoid 55"/>
          <p:cNvSpPr/>
          <p:nvPr/>
        </p:nvSpPr>
        <p:spPr>
          <a:xfrm rot="16200000">
            <a:off x="3872367" y="5334806"/>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40945" y="3581222"/>
            <a:ext cx="1270262" cy="12355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63474" y="3581222"/>
            <a:ext cx="1364862"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100</a:t>
            </a:r>
          </a:p>
          <a:p>
            <a:r>
              <a:rPr lang="en-AU" sz="1200" dirty="0" smtClean="0"/>
              <a:t>Width: 100%</a:t>
            </a:r>
          </a:p>
          <a:p>
            <a:r>
              <a:rPr lang="en-AU" sz="1200" dirty="0" err="1" smtClean="0"/>
              <a:t>MarginTopBtm</a:t>
            </a:r>
            <a:r>
              <a:rPr lang="en-AU" sz="1200" dirty="0" smtClean="0"/>
              <a:t>: 15</a:t>
            </a:r>
          </a:p>
          <a:p>
            <a:r>
              <a:rPr lang="en-AU" sz="1200" dirty="0" err="1"/>
              <a:t>Shaddow</a:t>
            </a:r>
            <a:r>
              <a:rPr lang="en-AU" sz="1200" dirty="0"/>
              <a:t>: #</a:t>
            </a:r>
            <a:r>
              <a:rPr lang="en-AU" sz="1200" dirty="0" err="1"/>
              <a:t>aaa</a:t>
            </a:r>
            <a:endParaRPr lang="en-AU" sz="1200" dirty="0"/>
          </a:p>
          <a:p>
            <a:r>
              <a:rPr lang="en-AU" sz="1200" dirty="0"/>
              <a:t>     3px, </a:t>
            </a:r>
            <a:r>
              <a:rPr lang="en-AU" sz="1200" dirty="0" err="1" smtClean="0"/>
              <a:t>btm</a:t>
            </a:r>
            <a:endParaRPr lang="en-AU" sz="1200" dirty="0"/>
          </a:p>
        </p:txBody>
      </p:sp>
      <p:sp>
        <p:nvSpPr>
          <p:cNvPr id="60" name="Rectangle 59"/>
          <p:cNvSpPr/>
          <p:nvPr/>
        </p:nvSpPr>
        <p:spPr>
          <a:xfrm>
            <a:off x="7303845" y="3597142"/>
            <a:ext cx="1007642" cy="6467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2" name="TextBox 61"/>
          <p:cNvSpPr txBox="1"/>
          <p:nvPr/>
        </p:nvSpPr>
        <p:spPr>
          <a:xfrm>
            <a:off x="1728062" y="2536045"/>
            <a:ext cx="1964465" cy="338554"/>
          </a:xfrm>
          <a:prstGeom prst="rect">
            <a:avLst/>
          </a:prstGeom>
          <a:noFill/>
        </p:spPr>
        <p:txBody>
          <a:bodyPr wrap="square" rtlCol="0">
            <a:spAutoFit/>
          </a:bodyPr>
          <a:lstStyle/>
          <a:p>
            <a:r>
              <a:rPr lang="en-AU" sz="1600" dirty="0" smtClean="0"/>
              <a:t>Course cards here …</a:t>
            </a:r>
          </a:p>
        </p:txBody>
      </p:sp>
      <p:cxnSp>
        <p:nvCxnSpPr>
          <p:cNvPr id="57" name="Straight Connector 56"/>
          <p:cNvCxnSpPr/>
          <p:nvPr/>
        </p:nvCxnSpPr>
        <p:spPr>
          <a:xfrm flipH="1" flipV="1">
            <a:off x="1311208" y="4781551"/>
            <a:ext cx="234256" cy="575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593857" y="4353475"/>
            <a:ext cx="3242159" cy="338554"/>
          </a:xfrm>
          <a:prstGeom prst="rect">
            <a:avLst/>
          </a:prstGeom>
          <a:noFill/>
        </p:spPr>
        <p:txBody>
          <a:bodyPr wrap="square" rtlCol="0">
            <a:spAutoFit/>
          </a:bodyPr>
          <a:lstStyle/>
          <a:p>
            <a:r>
              <a:rPr lang="en-AU" sz="1600" dirty="0" smtClean="0"/>
              <a:t>Last Studied Clouse, Chapter here …</a:t>
            </a:r>
          </a:p>
        </p:txBody>
      </p:sp>
      <p:cxnSp>
        <p:nvCxnSpPr>
          <p:cNvPr id="65" name="Straight Connector 64"/>
          <p:cNvCxnSpPr>
            <a:stCxn id="32" idx="7"/>
            <a:endCxn id="60" idx="1"/>
          </p:cNvCxnSpPr>
          <p:nvPr/>
        </p:nvCxnSpPr>
        <p:spPr>
          <a:xfrm flipV="1">
            <a:off x="2373821" y="3920510"/>
            <a:ext cx="4930024" cy="1300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249252" y="3620087"/>
            <a:ext cx="1130472" cy="646331"/>
          </a:xfrm>
          <a:prstGeom prst="rect">
            <a:avLst/>
          </a:prstGeom>
          <a:noFill/>
        </p:spPr>
        <p:txBody>
          <a:bodyPr wrap="square" rtlCol="0">
            <a:spAutoFit/>
          </a:bodyPr>
          <a:lstStyle/>
          <a:p>
            <a:r>
              <a:rPr lang="en-AU" sz="1200" b="1" dirty="0" smtClean="0"/>
              <a:t>Clicked Icon:</a:t>
            </a:r>
          </a:p>
          <a:p>
            <a:r>
              <a:rPr lang="en-AU" sz="1200" dirty="0" err="1" smtClean="0"/>
              <a:t>FontSize</a:t>
            </a:r>
            <a:r>
              <a:rPr lang="en-AU" sz="1200" dirty="0" smtClean="0"/>
              <a:t>: 14</a:t>
            </a:r>
          </a:p>
          <a:p>
            <a:r>
              <a:rPr lang="en-AU" sz="1200" dirty="0" smtClean="0"/>
              <a:t>Image changed</a:t>
            </a:r>
          </a:p>
        </p:txBody>
      </p:sp>
      <p:sp>
        <p:nvSpPr>
          <p:cNvPr id="69" name="Rectangle 68"/>
          <p:cNvSpPr/>
          <p:nvPr/>
        </p:nvSpPr>
        <p:spPr>
          <a:xfrm>
            <a:off x="7278823" y="4377341"/>
            <a:ext cx="1155493" cy="52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0" name="TextBox 69"/>
          <p:cNvSpPr txBox="1"/>
          <p:nvPr/>
        </p:nvSpPr>
        <p:spPr>
          <a:xfrm>
            <a:off x="7265178" y="4400286"/>
            <a:ext cx="1346562" cy="461665"/>
          </a:xfrm>
          <a:prstGeom prst="rect">
            <a:avLst/>
          </a:prstGeom>
          <a:noFill/>
        </p:spPr>
        <p:txBody>
          <a:bodyPr wrap="square" rtlCol="0">
            <a:spAutoFit/>
          </a:bodyPr>
          <a:lstStyle/>
          <a:p>
            <a:r>
              <a:rPr lang="en-AU" sz="1200" b="1" dirty="0" smtClean="0"/>
              <a:t>Unclicked Icon:</a:t>
            </a:r>
          </a:p>
          <a:p>
            <a:r>
              <a:rPr lang="en-AU" sz="1200" dirty="0" err="1" smtClean="0"/>
              <a:t>FontSize</a:t>
            </a:r>
            <a:r>
              <a:rPr lang="en-AU" sz="1200" dirty="0" smtClean="0"/>
              <a:t>: 12</a:t>
            </a:r>
          </a:p>
        </p:txBody>
      </p:sp>
      <p:cxnSp>
        <p:nvCxnSpPr>
          <p:cNvPr id="71" name="Straight Connector 70"/>
          <p:cNvCxnSpPr>
            <a:endCxn id="70" idx="1"/>
          </p:cNvCxnSpPr>
          <p:nvPr/>
        </p:nvCxnSpPr>
        <p:spPr>
          <a:xfrm flipV="1">
            <a:off x="4964949" y="4631119"/>
            <a:ext cx="2300229" cy="646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305268" y="5603541"/>
            <a:ext cx="1096262" cy="276999"/>
          </a:xfrm>
          <a:prstGeom prst="rect">
            <a:avLst/>
          </a:prstGeom>
          <a:noFill/>
          <a:ln>
            <a:noFill/>
          </a:ln>
        </p:spPr>
        <p:txBody>
          <a:bodyPr wrap="none" rtlCol="0">
            <a:spAutoFit/>
          </a:bodyPr>
          <a:lstStyle/>
          <a:p>
            <a:r>
              <a:rPr lang="en-AU" sz="1200" dirty="0" smtClean="0">
                <a:solidFill>
                  <a:schemeClr val="accent1">
                    <a:lumMod val="50000"/>
                  </a:schemeClr>
                </a:solidFill>
              </a:rPr>
              <a:t>My </a:t>
            </a:r>
            <a:r>
              <a:rPr lang="en-AU" sz="1200" dirty="0" smtClean="0">
                <a:solidFill>
                  <a:schemeClr val="accent1">
                    <a:lumMod val="50000"/>
                  </a:schemeClr>
                </a:solidFill>
              </a:rPr>
              <a:t>Dashboard</a:t>
            </a:r>
            <a:endParaRPr lang="en-AU" sz="1200" dirty="0">
              <a:solidFill>
                <a:schemeClr val="accent1">
                  <a:lumMod val="50000"/>
                </a:schemeClr>
              </a:solidFill>
            </a:endParaRPr>
          </a:p>
        </p:txBody>
      </p:sp>
      <p:sp>
        <p:nvSpPr>
          <p:cNvPr id="53" name="TextBox 52"/>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294637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ounded Rectangle 169"/>
          <p:cNvSpPr/>
          <p:nvPr/>
        </p:nvSpPr>
        <p:spPr>
          <a:xfrm>
            <a:off x="1545465" y="5514122"/>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28" name="Rectangle 27"/>
          <p:cNvSpPr/>
          <p:nvPr/>
        </p:nvSpPr>
        <p:spPr>
          <a:xfrm>
            <a:off x="4919213" y="2543676"/>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8" name="Rectangle 157"/>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5" name="Rectangle 114"/>
          <p:cNvSpPr/>
          <p:nvPr/>
        </p:nvSpPr>
        <p:spPr>
          <a:xfrm>
            <a:off x="8242540" y="4927677"/>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9" name="Rectangle 38"/>
          <p:cNvSpPr/>
          <p:nvPr/>
        </p:nvSpPr>
        <p:spPr>
          <a:xfrm>
            <a:off x="4919213"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ounded Rectangle 2"/>
          <p:cNvSpPr/>
          <p:nvPr/>
        </p:nvSpPr>
        <p:spPr>
          <a:xfrm>
            <a:off x="1545465" y="425003"/>
            <a:ext cx="3760631" cy="6200880"/>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 name="Rectangle 1"/>
          <p:cNvSpPr/>
          <p:nvPr/>
        </p:nvSpPr>
        <p:spPr>
          <a:xfrm>
            <a:off x="1676839" y="2546252"/>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3298754"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5" name="Rectangle 4"/>
          <p:cNvSpPr/>
          <p:nvPr/>
        </p:nvSpPr>
        <p:spPr>
          <a:xfrm>
            <a:off x="3294624" y="2543676"/>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cxnSp>
        <p:nvCxnSpPr>
          <p:cNvPr id="7" name="Straight Connector 6"/>
          <p:cNvCxnSpPr/>
          <p:nvPr/>
        </p:nvCxnSpPr>
        <p:spPr>
          <a:xfrm flipV="1">
            <a:off x="3162680" y="644173"/>
            <a:ext cx="2859530" cy="190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599125" y="486633"/>
            <a:ext cx="982945" cy="1123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TextBox 10"/>
          <p:cNvSpPr txBox="1"/>
          <p:nvPr/>
        </p:nvSpPr>
        <p:spPr>
          <a:xfrm>
            <a:off x="5517295" y="453889"/>
            <a:ext cx="1161937"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250</a:t>
            </a:r>
          </a:p>
          <a:p>
            <a:r>
              <a:rPr lang="en-AU" sz="1200" dirty="0" smtClean="0"/>
              <a:t>Width: 150</a:t>
            </a:r>
          </a:p>
          <a:p>
            <a:r>
              <a:rPr lang="en-AU" sz="1200" dirty="0" smtClean="0"/>
              <a:t>Margin: 15</a:t>
            </a:r>
          </a:p>
          <a:p>
            <a:r>
              <a:rPr lang="en-AU" sz="1200" dirty="0" err="1" smtClean="0"/>
              <a:t>Shaddow</a:t>
            </a:r>
            <a:r>
              <a:rPr lang="en-AU" sz="1200" dirty="0" smtClean="0"/>
              <a:t>: #</a:t>
            </a:r>
            <a:r>
              <a:rPr lang="en-AU" sz="1200" dirty="0" err="1" smtClean="0"/>
              <a:t>aaa</a:t>
            </a:r>
            <a:endParaRPr lang="en-AU" sz="1200" dirty="0" smtClean="0"/>
          </a:p>
          <a:p>
            <a:r>
              <a:rPr lang="en-AU" sz="1200" dirty="0" smtClean="0"/>
              <a:t>     3px, </a:t>
            </a:r>
            <a:r>
              <a:rPr lang="en-AU" sz="1200" dirty="0" err="1" smtClean="0"/>
              <a:t>btm</a:t>
            </a:r>
            <a:r>
              <a:rPr lang="en-AU" sz="1200" dirty="0" smtClean="0"/>
              <a:t> left</a:t>
            </a:r>
            <a:endParaRPr lang="en-AU" sz="1200" dirty="0"/>
          </a:p>
        </p:txBody>
      </p:sp>
      <p:sp>
        <p:nvSpPr>
          <p:cNvPr id="41" name="Rectangle 40"/>
          <p:cNvSpPr/>
          <p:nvPr/>
        </p:nvSpPr>
        <p:spPr>
          <a:xfrm>
            <a:off x="6539672"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8033519" y="2826316"/>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cxnSp>
        <p:nvCxnSpPr>
          <p:cNvPr id="43" name="Straight Connector 42"/>
          <p:cNvCxnSpPr/>
          <p:nvPr/>
        </p:nvCxnSpPr>
        <p:spPr>
          <a:xfrm flipV="1">
            <a:off x="4309146" y="482740"/>
            <a:ext cx="4987253" cy="21619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777783" y="392104"/>
            <a:ext cx="873626" cy="7630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9" name="TextBox 48"/>
          <p:cNvSpPr txBox="1"/>
          <p:nvPr/>
        </p:nvSpPr>
        <p:spPr>
          <a:xfrm>
            <a:off x="8791425" y="349902"/>
            <a:ext cx="973798" cy="830997"/>
          </a:xfrm>
          <a:prstGeom prst="rect">
            <a:avLst/>
          </a:prstGeom>
          <a:noFill/>
        </p:spPr>
        <p:txBody>
          <a:bodyPr wrap="square" rtlCol="0">
            <a:spAutoFit/>
          </a:bodyPr>
          <a:lstStyle/>
          <a:p>
            <a:r>
              <a:rPr lang="en-AU" sz="1200" dirty="0" smtClean="0"/>
              <a:t>Image:</a:t>
            </a:r>
          </a:p>
          <a:p>
            <a:r>
              <a:rPr lang="en-AU" sz="1200" dirty="0" smtClean="0"/>
              <a:t>Height: 100</a:t>
            </a:r>
          </a:p>
          <a:p>
            <a:r>
              <a:rPr lang="en-AU" sz="1200" dirty="0" smtClean="0"/>
              <a:t>Width: 150</a:t>
            </a:r>
          </a:p>
          <a:p>
            <a:r>
              <a:rPr lang="en-AU" sz="1200" dirty="0" smtClean="0"/>
              <a:t>Align: top</a:t>
            </a:r>
            <a:endParaRPr lang="en-AU" sz="1200" dirty="0"/>
          </a:p>
        </p:txBody>
      </p:sp>
      <p:sp>
        <p:nvSpPr>
          <p:cNvPr id="20" name="TextBox 19"/>
          <p:cNvSpPr txBox="1"/>
          <p:nvPr/>
        </p:nvSpPr>
        <p:spPr>
          <a:xfrm>
            <a:off x="3232449" y="3184126"/>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cxnSp>
        <p:nvCxnSpPr>
          <p:cNvPr id="50" name="Straight Connector 49"/>
          <p:cNvCxnSpPr/>
          <p:nvPr/>
        </p:nvCxnSpPr>
        <p:spPr>
          <a:xfrm flipV="1">
            <a:off x="4642629" y="832330"/>
            <a:ext cx="6085909" cy="2505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0714890" y="141581"/>
            <a:ext cx="1114687" cy="875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2" name="TextBox 51"/>
          <p:cNvSpPr txBox="1"/>
          <p:nvPr/>
        </p:nvSpPr>
        <p:spPr>
          <a:xfrm>
            <a:off x="10714890" y="155650"/>
            <a:ext cx="1150605" cy="830997"/>
          </a:xfrm>
          <a:prstGeom prst="rect">
            <a:avLst/>
          </a:prstGeom>
          <a:no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#2f5597</a:t>
            </a:r>
          </a:p>
          <a:p>
            <a:r>
              <a:rPr lang="en-AU" sz="1200" dirty="0" err="1" smtClean="0"/>
              <a:t>MarginTop</a:t>
            </a:r>
            <a:r>
              <a:rPr lang="en-AU" sz="1200" dirty="0" smtClean="0"/>
              <a:t>: 12</a:t>
            </a:r>
          </a:p>
        </p:txBody>
      </p:sp>
      <p:sp>
        <p:nvSpPr>
          <p:cNvPr id="31" name="TextBox 30"/>
          <p:cNvSpPr txBox="1"/>
          <p:nvPr/>
        </p:nvSpPr>
        <p:spPr>
          <a:xfrm>
            <a:off x="3269017" y="3394849"/>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53" name="Rectangle 52"/>
          <p:cNvSpPr/>
          <p:nvPr/>
        </p:nvSpPr>
        <p:spPr>
          <a:xfrm>
            <a:off x="10726615" y="1166178"/>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4" name="TextBox 53"/>
          <p:cNvSpPr txBox="1"/>
          <p:nvPr/>
        </p:nvSpPr>
        <p:spPr>
          <a:xfrm>
            <a:off x="10726615" y="118024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err="1" smtClean="0"/>
              <a:t>MarginTop</a:t>
            </a:r>
            <a:r>
              <a:rPr lang="en-AU" sz="1200" dirty="0" smtClean="0"/>
              <a:t>: 10</a:t>
            </a:r>
          </a:p>
        </p:txBody>
      </p:sp>
      <p:cxnSp>
        <p:nvCxnSpPr>
          <p:cNvPr id="55" name="Straight Connector 54"/>
          <p:cNvCxnSpPr/>
          <p:nvPr/>
        </p:nvCxnSpPr>
        <p:spPr>
          <a:xfrm flipV="1">
            <a:off x="4171712" y="1198714"/>
            <a:ext cx="6543178" cy="2349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05534" y="3544629"/>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57" name="Rectangle 56"/>
          <p:cNvSpPr/>
          <p:nvPr/>
        </p:nvSpPr>
        <p:spPr>
          <a:xfrm>
            <a:off x="9528517" y="1853147"/>
            <a:ext cx="1114687" cy="6905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9583108" y="186721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#2f5597</a:t>
            </a:r>
          </a:p>
          <a:p>
            <a:r>
              <a:rPr lang="en-AU" sz="1200" dirty="0" err="1" smtClean="0"/>
              <a:t>MarginTop</a:t>
            </a:r>
            <a:r>
              <a:rPr lang="en-AU" sz="1200" dirty="0" smtClean="0"/>
              <a:t>: 8</a:t>
            </a:r>
          </a:p>
        </p:txBody>
      </p:sp>
      <p:cxnSp>
        <p:nvCxnSpPr>
          <p:cNvPr id="59" name="Straight Connector 58"/>
          <p:cNvCxnSpPr/>
          <p:nvPr/>
        </p:nvCxnSpPr>
        <p:spPr>
          <a:xfrm flipV="1">
            <a:off x="4566653" y="1885685"/>
            <a:ext cx="4950139" cy="1757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5-Point Star 61"/>
          <p:cNvSpPr/>
          <p:nvPr/>
        </p:nvSpPr>
        <p:spPr>
          <a:xfrm>
            <a:off x="3318709" y="3985646"/>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5-Point Star 62"/>
          <p:cNvSpPr/>
          <p:nvPr/>
        </p:nvSpPr>
        <p:spPr>
          <a:xfrm>
            <a:off x="3426229" y="398657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5-Point Star 63"/>
          <p:cNvSpPr/>
          <p:nvPr/>
        </p:nvSpPr>
        <p:spPr>
          <a:xfrm>
            <a:off x="3527206" y="39865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3628224" y="3986820"/>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5-Point Star 65"/>
          <p:cNvSpPr/>
          <p:nvPr/>
        </p:nvSpPr>
        <p:spPr>
          <a:xfrm>
            <a:off x="3730134" y="3987756"/>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Freeform 68"/>
          <p:cNvSpPr/>
          <p:nvPr/>
        </p:nvSpPr>
        <p:spPr>
          <a:xfrm>
            <a:off x="3623796" y="3985615"/>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TextBox 69"/>
          <p:cNvSpPr txBox="1"/>
          <p:nvPr/>
        </p:nvSpPr>
        <p:spPr>
          <a:xfrm>
            <a:off x="3790165" y="3905199"/>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cxnSp>
        <p:nvCxnSpPr>
          <p:cNvPr id="71" name="Straight Connector 70"/>
          <p:cNvCxnSpPr>
            <a:stCxn id="65" idx="0"/>
          </p:cNvCxnSpPr>
          <p:nvPr/>
        </p:nvCxnSpPr>
        <p:spPr>
          <a:xfrm flipV="1">
            <a:off x="3675402" y="2842940"/>
            <a:ext cx="5341024" cy="1143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8988185" y="2587441"/>
            <a:ext cx="1114687" cy="7731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5" name="TextBox 74"/>
          <p:cNvSpPr txBox="1"/>
          <p:nvPr/>
        </p:nvSpPr>
        <p:spPr>
          <a:xfrm>
            <a:off x="8970075" y="2565298"/>
            <a:ext cx="1150605" cy="830997"/>
          </a:xfrm>
          <a:prstGeom prst="rect">
            <a:avLst/>
          </a:prstGeom>
          <a:noFill/>
        </p:spPr>
        <p:txBody>
          <a:bodyPr wrap="square" rtlCol="0">
            <a:spAutoFit/>
          </a:bodyPr>
          <a:lstStyle/>
          <a:p>
            <a:r>
              <a:rPr lang="en-AU" sz="1200" dirty="0" smtClean="0"/>
              <a:t>Color: Crimson</a:t>
            </a:r>
          </a:p>
          <a:p>
            <a:r>
              <a:rPr lang="en-AU" sz="1200" dirty="0" smtClean="0"/>
              <a:t>Fractionally filled up stars</a:t>
            </a:r>
          </a:p>
          <a:p>
            <a:r>
              <a:rPr lang="en-AU" sz="1200" dirty="0" err="1" smtClean="0"/>
              <a:t>MarginTop</a:t>
            </a:r>
            <a:r>
              <a:rPr lang="en-AU" sz="1200" dirty="0" smtClean="0"/>
              <a:t>: 8</a:t>
            </a:r>
          </a:p>
        </p:txBody>
      </p:sp>
      <p:sp>
        <p:nvSpPr>
          <p:cNvPr id="77" name="Rectangle 76"/>
          <p:cNvSpPr/>
          <p:nvPr/>
        </p:nvSpPr>
        <p:spPr>
          <a:xfrm>
            <a:off x="10170025" y="2818812"/>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8" name="TextBox 77"/>
          <p:cNvSpPr txBox="1"/>
          <p:nvPr/>
        </p:nvSpPr>
        <p:spPr>
          <a:xfrm>
            <a:off x="10170025" y="2832880"/>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smtClean="0"/>
              <a:t>Margin: 8</a:t>
            </a:r>
          </a:p>
        </p:txBody>
      </p:sp>
      <p:cxnSp>
        <p:nvCxnSpPr>
          <p:cNvPr id="79" name="Straight Connector 78"/>
          <p:cNvCxnSpPr/>
          <p:nvPr/>
        </p:nvCxnSpPr>
        <p:spPr>
          <a:xfrm flipV="1">
            <a:off x="4242841" y="3406553"/>
            <a:ext cx="5927184" cy="618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10-Point Star 81"/>
          <p:cNvSpPr/>
          <p:nvPr/>
        </p:nvSpPr>
        <p:spPr>
          <a:xfrm>
            <a:off x="3286175" y="4109284"/>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83" name="Rectangle 82"/>
          <p:cNvSpPr/>
          <p:nvPr/>
        </p:nvSpPr>
        <p:spPr>
          <a:xfrm>
            <a:off x="4198871" y="4116639"/>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89" name="Rectangle 88"/>
          <p:cNvSpPr/>
          <p:nvPr/>
        </p:nvSpPr>
        <p:spPr>
          <a:xfrm>
            <a:off x="4206417" y="4241880"/>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92" name="Rectangle 91"/>
          <p:cNvSpPr/>
          <p:nvPr/>
        </p:nvSpPr>
        <p:spPr>
          <a:xfrm>
            <a:off x="3294624" y="4460173"/>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cxnSp>
        <p:nvCxnSpPr>
          <p:cNvPr id="93" name="Straight Connector 92"/>
          <p:cNvCxnSpPr/>
          <p:nvPr/>
        </p:nvCxnSpPr>
        <p:spPr>
          <a:xfrm flipV="1">
            <a:off x="4607832" y="3578972"/>
            <a:ext cx="5834626" cy="637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626219" y="3992980"/>
            <a:ext cx="4757872" cy="364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10427532" y="3567965"/>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8" name="TextBox 97"/>
          <p:cNvSpPr txBox="1"/>
          <p:nvPr/>
        </p:nvSpPr>
        <p:spPr>
          <a:xfrm>
            <a:off x="10427532" y="3582033"/>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Strikethrough</a:t>
            </a:r>
          </a:p>
          <a:p>
            <a:r>
              <a:rPr lang="en-AU" sz="1200" dirty="0" smtClean="0"/>
              <a:t>Color: #8faadc</a:t>
            </a:r>
          </a:p>
        </p:txBody>
      </p:sp>
      <p:sp>
        <p:nvSpPr>
          <p:cNvPr id="99" name="Rectangle 98"/>
          <p:cNvSpPr/>
          <p:nvPr/>
        </p:nvSpPr>
        <p:spPr>
          <a:xfrm>
            <a:off x="9202954" y="3747954"/>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0" name="TextBox 99"/>
          <p:cNvSpPr txBox="1"/>
          <p:nvPr/>
        </p:nvSpPr>
        <p:spPr>
          <a:xfrm>
            <a:off x="9202954" y="3762022"/>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Bold</a:t>
            </a:r>
          </a:p>
          <a:p>
            <a:r>
              <a:rPr lang="en-AU" sz="1200" dirty="0" smtClean="0"/>
              <a:t>Margin: 8</a:t>
            </a:r>
          </a:p>
        </p:txBody>
      </p:sp>
      <p:cxnSp>
        <p:nvCxnSpPr>
          <p:cNvPr id="107" name="Straight Connector 106"/>
          <p:cNvCxnSpPr>
            <a:stCxn id="82" idx="2"/>
          </p:cNvCxnSpPr>
          <p:nvPr/>
        </p:nvCxnSpPr>
        <p:spPr>
          <a:xfrm>
            <a:off x="4096059" y="4419059"/>
            <a:ext cx="6223800" cy="510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285822" y="4552072"/>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2" name="TextBox 111"/>
          <p:cNvSpPr txBox="1"/>
          <p:nvPr/>
        </p:nvSpPr>
        <p:spPr>
          <a:xfrm>
            <a:off x="10249904" y="4520690"/>
            <a:ext cx="1150605" cy="1015663"/>
          </a:xfrm>
          <a:prstGeom prst="rect">
            <a:avLst/>
          </a:prstGeom>
          <a:noFill/>
        </p:spPr>
        <p:txBody>
          <a:bodyPr wrap="square" rtlCol="0">
            <a:spAutoFit/>
          </a:bodyPr>
          <a:lstStyle/>
          <a:p>
            <a:r>
              <a:rPr lang="en-AU" sz="1200" dirty="0" smtClean="0"/>
              <a:t>Star edges: 10</a:t>
            </a:r>
          </a:p>
          <a:p>
            <a:r>
              <a:rPr lang="en-AU" sz="1200" dirty="0" smtClean="0"/>
              <a:t>BGColr:92d050</a:t>
            </a:r>
          </a:p>
          <a:p>
            <a:r>
              <a:rPr lang="en-AU" sz="1200" dirty="0" err="1" smtClean="0"/>
              <a:t>FontFace</a:t>
            </a:r>
            <a:r>
              <a:rPr lang="en-AU" sz="1200" dirty="0" smtClean="0"/>
              <a:t>: Bold</a:t>
            </a:r>
          </a:p>
          <a:p>
            <a:r>
              <a:rPr lang="en-AU" sz="1200" dirty="0" smtClean="0"/>
              <a:t>Color: #fff</a:t>
            </a:r>
          </a:p>
          <a:p>
            <a:r>
              <a:rPr lang="en-AU" sz="1200" dirty="0" err="1" smtClean="0"/>
              <a:t>FontSize</a:t>
            </a:r>
            <a:r>
              <a:rPr lang="en-AU" sz="1200" dirty="0" smtClean="0"/>
              <a:t>: 12</a:t>
            </a:r>
          </a:p>
        </p:txBody>
      </p:sp>
      <p:sp>
        <p:nvSpPr>
          <p:cNvPr id="114" name="TextBox 113"/>
          <p:cNvSpPr txBox="1"/>
          <p:nvPr/>
        </p:nvSpPr>
        <p:spPr>
          <a:xfrm>
            <a:off x="8231136" y="4896498"/>
            <a:ext cx="1150605" cy="1015663"/>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a:t>
            </a:r>
            <a:r>
              <a:rPr lang="en-AU" sz="1200" dirty="0"/>
              <a:t>#2f5597</a:t>
            </a:r>
          </a:p>
          <a:p>
            <a:r>
              <a:rPr lang="en-AU" sz="1200" dirty="0" smtClean="0"/>
              <a:t>BGColr:92d050</a:t>
            </a:r>
          </a:p>
          <a:p>
            <a:r>
              <a:rPr lang="en-AU" sz="1200" dirty="0" err="1" smtClean="0"/>
              <a:t>FontSize</a:t>
            </a:r>
            <a:r>
              <a:rPr lang="en-AU" sz="1200" dirty="0" smtClean="0"/>
              <a:t>: 14</a:t>
            </a:r>
          </a:p>
          <a:p>
            <a:r>
              <a:rPr lang="en-AU" sz="1200" dirty="0" smtClean="0"/>
              <a:t>Align: </a:t>
            </a:r>
            <a:r>
              <a:rPr lang="en-AU" sz="1200" dirty="0" err="1" smtClean="0"/>
              <a:t>Cntr</a:t>
            </a:r>
            <a:r>
              <a:rPr lang="en-AU" sz="1200" dirty="0" smtClean="0"/>
              <a:t> Mid</a:t>
            </a:r>
          </a:p>
        </p:txBody>
      </p:sp>
      <p:cxnSp>
        <p:nvCxnSpPr>
          <p:cNvPr id="116" name="Straight Connector 115"/>
          <p:cNvCxnSpPr/>
          <p:nvPr/>
        </p:nvCxnSpPr>
        <p:spPr>
          <a:xfrm>
            <a:off x="4593593" y="4675361"/>
            <a:ext cx="3648947" cy="285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1547954" y="4853192"/>
            <a:ext cx="3746110" cy="5378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 name="Rectangle 124"/>
          <p:cNvSpPr/>
          <p:nvPr/>
        </p:nvSpPr>
        <p:spPr>
          <a:xfrm>
            <a:off x="1558065" y="4863837"/>
            <a:ext cx="1087973" cy="51409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6" name="TextBox 125"/>
          <p:cNvSpPr txBox="1"/>
          <p:nvPr/>
        </p:nvSpPr>
        <p:spPr>
          <a:xfrm>
            <a:off x="2747176" y="4852507"/>
            <a:ext cx="2140971" cy="307777"/>
          </a:xfrm>
          <a:prstGeom prst="rect">
            <a:avLst/>
          </a:prstGeom>
          <a:noFill/>
        </p:spPr>
        <p:txBody>
          <a:bodyPr wrap="none" rtlCol="0">
            <a:spAutoFit/>
          </a:bodyPr>
          <a:lstStyle/>
          <a:p>
            <a:r>
              <a:rPr lang="en-AU" sz="1400" b="1" dirty="0" smtClean="0">
                <a:solidFill>
                  <a:schemeClr val="bg1"/>
                </a:solidFill>
              </a:rPr>
              <a:t>Last Studied Course Title…</a:t>
            </a:r>
            <a:endParaRPr lang="en-AU" sz="1400" b="1" dirty="0">
              <a:solidFill>
                <a:schemeClr val="bg1"/>
              </a:solidFill>
            </a:endParaRPr>
          </a:p>
        </p:txBody>
      </p:sp>
      <p:sp>
        <p:nvSpPr>
          <p:cNvPr id="127" name="TextBox 126"/>
          <p:cNvSpPr txBox="1"/>
          <p:nvPr/>
        </p:nvSpPr>
        <p:spPr>
          <a:xfrm>
            <a:off x="2755196" y="5101161"/>
            <a:ext cx="1367682" cy="261610"/>
          </a:xfrm>
          <a:prstGeom prst="rect">
            <a:avLst/>
          </a:prstGeom>
          <a:noFill/>
        </p:spPr>
        <p:txBody>
          <a:bodyPr wrap="none" rtlCol="0">
            <a:spAutoFit/>
          </a:bodyPr>
          <a:lstStyle/>
          <a:p>
            <a:r>
              <a:rPr lang="en-AU" sz="1100" dirty="0" smtClean="0">
                <a:solidFill>
                  <a:schemeClr val="bg1"/>
                </a:solidFill>
              </a:rPr>
              <a:t>Last Studied Chapter</a:t>
            </a:r>
            <a:endParaRPr lang="en-AU" sz="1100" dirty="0">
              <a:solidFill>
                <a:schemeClr val="bg1"/>
              </a:solidFill>
            </a:endParaRPr>
          </a:p>
        </p:txBody>
      </p:sp>
      <p:sp>
        <p:nvSpPr>
          <p:cNvPr id="130" name="Rectangle 129"/>
          <p:cNvSpPr/>
          <p:nvPr/>
        </p:nvSpPr>
        <p:spPr>
          <a:xfrm>
            <a:off x="172442" y="4760228"/>
            <a:ext cx="873626"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1" name="TextBox 130"/>
          <p:cNvSpPr txBox="1"/>
          <p:nvPr/>
        </p:nvSpPr>
        <p:spPr>
          <a:xfrm>
            <a:off x="172442" y="4718024"/>
            <a:ext cx="973798" cy="646331"/>
          </a:xfrm>
          <a:prstGeom prst="rect">
            <a:avLst/>
          </a:prstGeom>
          <a:noFill/>
        </p:spPr>
        <p:txBody>
          <a:bodyPr wrap="square" rtlCol="0">
            <a:spAutoFit/>
          </a:bodyPr>
          <a:lstStyle/>
          <a:p>
            <a:r>
              <a:rPr lang="en-AU" sz="1200" dirty="0" smtClean="0"/>
              <a:t>Image:</a:t>
            </a:r>
          </a:p>
          <a:p>
            <a:r>
              <a:rPr lang="en-AU" sz="1200" dirty="0" smtClean="0"/>
              <a:t>Height: 70</a:t>
            </a:r>
          </a:p>
          <a:p>
            <a:r>
              <a:rPr lang="en-AU" sz="1200" dirty="0" smtClean="0"/>
              <a:t>Width: 105</a:t>
            </a:r>
          </a:p>
        </p:txBody>
      </p:sp>
      <p:cxnSp>
        <p:nvCxnSpPr>
          <p:cNvPr id="132" name="Straight Connector 131"/>
          <p:cNvCxnSpPr/>
          <p:nvPr/>
        </p:nvCxnSpPr>
        <p:spPr>
          <a:xfrm>
            <a:off x="1016182" y="4786705"/>
            <a:ext cx="898049" cy="195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61905" y="3613725"/>
            <a:ext cx="1283947"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5" name="TextBox 134"/>
          <p:cNvSpPr txBox="1"/>
          <p:nvPr/>
        </p:nvSpPr>
        <p:spPr>
          <a:xfrm>
            <a:off x="41835" y="3591830"/>
            <a:ext cx="1373558" cy="646331"/>
          </a:xfrm>
          <a:prstGeom prst="rect">
            <a:avLst/>
          </a:prstGeom>
          <a:noFill/>
        </p:spPr>
        <p:txBody>
          <a:bodyPr wrap="square" rtlCol="0">
            <a:spAutoFit/>
          </a:bodyPr>
          <a:lstStyle/>
          <a:p>
            <a:r>
              <a:rPr lang="en-AU" sz="1200" dirty="0" err="1" smtClean="0"/>
              <a:t>MarginTopBtm</a:t>
            </a:r>
            <a:r>
              <a:rPr lang="en-AU" sz="1200" dirty="0" smtClean="0"/>
              <a:t>: 10</a:t>
            </a:r>
          </a:p>
          <a:p>
            <a:r>
              <a:rPr lang="en-AU" sz="1200" dirty="0" smtClean="0"/>
              <a:t>Width: 100%</a:t>
            </a:r>
          </a:p>
          <a:p>
            <a:r>
              <a:rPr lang="en-AU" sz="1200" dirty="0" err="1" smtClean="0"/>
              <a:t>BGColor</a:t>
            </a:r>
            <a:r>
              <a:rPr lang="en-AU" sz="1200" dirty="0" smtClean="0"/>
              <a:t>: #2f5597</a:t>
            </a:r>
          </a:p>
        </p:txBody>
      </p:sp>
      <p:cxnSp>
        <p:nvCxnSpPr>
          <p:cNvPr id="136" name="Straight Connector 135"/>
          <p:cNvCxnSpPr/>
          <p:nvPr/>
        </p:nvCxnSpPr>
        <p:spPr>
          <a:xfrm>
            <a:off x="1326888" y="3894196"/>
            <a:ext cx="1453020" cy="969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3407180" y="5068648"/>
            <a:ext cx="3799253" cy="5663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3580751" y="5269300"/>
            <a:ext cx="2030339" cy="28075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4" name="Isosceles Triangle 143"/>
          <p:cNvSpPr/>
          <p:nvPr/>
        </p:nvSpPr>
        <p:spPr>
          <a:xfrm rot="5400000">
            <a:off x="4999580" y="5012552"/>
            <a:ext cx="252668" cy="24118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6" name="Rectangle 145"/>
          <p:cNvSpPr/>
          <p:nvPr/>
        </p:nvSpPr>
        <p:spPr>
          <a:xfrm>
            <a:off x="6866929" y="5080077"/>
            <a:ext cx="1114687" cy="8139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7" name="TextBox 146"/>
          <p:cNvSpPr txBox="1"/>
          <p:nvPr/>
        </p:nvSpPr>
        <p:spPr>
          <a:xfrm>
            <a:off x="6855525" y="5048898"/>
            <a:ext cx="1150605" cy="830997"/>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#fff</a:t>
            </a:r>
            <a:endParaRPr lang="en-AU" sz="1200" dirty="0"/>
          </a:p>
          <a:p>
            <a:r>
              <a:rPr lang="en-AU" sz="1200" dirty="0" err="1" smtClean="0"/>
              <a:t>FontSize</a:t>
            </a:r>
            <a:r>
              <a:rPr lang="en-AU" sz="1200" dirty="0" smtClean="0"/>
              <a:t>: 14</a:t>
            </a:r>
          </a:p>
          <a:p>
            <a:r>
              <a:rPr lang="en-AU" sz="1200" dirty="0" smtClean="0"/>
              <a:t>Margin: 10</a:t>
            </a:r>
          </a:p>
        </p:txBody>
      </p:sp>
      <p:sp>
        <p:nvSpPr>
          <p:cNvPr id="150" name="Rectangle 149"/>
          <p:cNvSpPr/>
          <p:nvPr/>
        </p:nvSpPr>
        <p:spPr>
          <a:xfrm>
            <a:off x="5479763" y="5533262"/>
            <a:ext cx="921229" cy="6151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1" name="TextBox 150"/>
          <p:cNvSpPr txBox="1"/>
          <p:nvPr/>
        </p:nvSpPr>
        <p:spPr>
          <a:xfrm>
            <a:off x="5471475" y="5502083"/>
            <a:ext cx="950914" cy="646331"/>
          </a:xfrm>
          <a:prstGeom prst="rect">
            <a:avLst/>
          </a:prstGeom>
          <a:noFill/>
        </p:spPr>
        <p:txBody>
          <a:bodyPr wrap="square" rtlCol="0">
            <a:spAutoFit/>
          </a:bodyPr>
          <a:lstStyle/>
          <a:p>
            <a:r>
              <a:rPr lang="en-AU" sz="1200" dirty="0" smtClean="0"/>
              <a:t>Color: #fff</a:t>
            </a:r>
            <a:endParaRPr lang="en-AU" sz="1200" dirty="0"/>
          </a:p>
          <a:p>
            <a:r>
              <a:rPr lang="en-AU" sz="1200" dirty="0" err="1" smtClean="0"/>
              <a:t>FontSize</a:t>
            </a:r>
            <a:r>
              <a:rPr lang="en-AU" sz="1200" dirty="0" smtClean="0"/>
              <a:t>: 10</a:t>
            </a:r>
          </a:p>
          <a:p>
            <a:r>
              <a:rPr lang="en-AU" sz="1200" dirty="0" smtClean="0"/>
              <a:t>Margin: 10</a:t>
            </a:r>
          </a:p>
        </p:txBody>
      </p:sp>
      <p:sp>
        <p:nvSpPr>
          <p:cNvPr id="153" name="Rectangle 152"/>
          <p:cNvSpPr/>
          <p:nvPr/>
        </p:nvSpPr>
        <p:spPr>
          <a:xfrm>
            <a:off x="5520801" y="4936792"/>
            <a:ext cx="827805" cy="279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4" name="TextBox 153"/>
          <p:cNvSpPr txBox="1"/>
          <p:nvPr/>
        </p:nvSpPr>
        <p:spPr>
          <a:xfrm>
            <a:off x="5512513" y="4960603"/>
            <a:ext cx="836093" cy="276999"/>
          </a:xfrm>
          <a:prstGeom prst="rect">
            <a:avLst/>
          </a:prstGeom>
          <a:noFill/>
        </p:spPr>
        <p:txBody>
          <a:bodyPr wrap="square" rtlCol="0">
            <a:spAutoFit/>
          </a:bodyPr>
          <a:lstStyle/>
          <a:p>
            <a:r>
              <a:rPr lang="en-AU" sz="1200" dirty="0" smtClean="0"/>
              <a:t>Color: #fff</a:t>
            </a:r>
            <a:endParaRPr lang="en-AU" sz="1200" dirty="0"/>
          </a:p>
        </p:txBody>
      </p:sp>
      <p:cxnSp>
        <p:nvCxnSpPr>
          <p:cNvPr id="155" name="Straight Connector 154"/>
          <p:cNvCxnSpPr/>
          <p:nvPr/>
        </p:nvCxnSpPr>
        <p:spPr>
          <a:xfrm flipV="1">
            <a:off x="5087591" y="4965367"/>
            <a:ext cx="455993" cy="7521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160" name="TextBox 159"/>
          <p:cNvSpPr txBox="1"/>
          <p:nvPr/>
        </p:nvSpPr>
        <p:spPr>
          <a:xfrm>
            <a:off x="1664266" y="2551245"/>
            <a:ext cx="1509492" cy="584775"/>
          </a:xfrm>
          <a:prstGeom prst="rect">
            <a:avLst/>
          </a:prstGeom>
          <a:noFill/>
        </p:spPr>
        <p:txBody>
          <a:bodyPr wrap="square" rtlCol="0">
            <a:spAutoFit/>
          </a:bodyPr>
          <a:lstStyle/>
          <a:p>
            <a:r>
              <a:rPr lang="en-AU" sz="1600" dirty="0" smtClean="0"/>
              <a:t>Course Cards here …</a:t>
            </a:r>
          </a:p>
        </p:txBody>
      </p:sp>
      <p:pic>
        <p:nvPicPr>
          <p:cNvPr id="1028"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2559" y="2535320"/>
            <a:ext cx="1494082" cy="674435"/>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4" descr="Geography Books 2021: Physical &amp; Human Geography - Leverage Ed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0916" y="4868705"/>
            <a:ext cx="1079976" cy="487506"/>
          </a:xfrm>
          <a:prstGeom prst="rect">
            <a:avLst/>
          </a:prstGeom>
          <a:noFill/>
          <a:extLst>
            <a:ext uri="{909E8E84-426E-40DD-AFC4-6F175D3DCCD1}">
              <a14:hiddenFill xmlns:a14="http://schemas.microsoft.com/office/drawing/2010/main">
                <a:solidFill>
                  <a:srgbClr val="FFFFFF"/>
                </a:solidFill>
              </a14:hiddenFill>
            </a:ext>
          </a:extLst>
        </p:spPr>
      </p:pic>
      <p:sp>
        <p:nvSpPr>
          <p:cNvPr id="164" name="Isosceles Triangle 163"/>
          <p:cNvSpPr/>
          <p:nvPr/>
        </p:nvSpPr>
        <p:spPr>
          <a:xfrm rot="16200000">
            <a:off x="2306010" y="6379543"/>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5" name="Rectangle 164"/>
          <p:cNvSpPr/>
          <p:nvPr/>
        </p:nvSpPr>
        <p:spPr>
          <a:xfrm>
            <a:off x="4391897" y="6344330"/>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6" name="Straight Connector 165"/>
          <p:cNvCxnSpPr/>
          <p:nvPr/>
        </p:nvCxnSpPr>
        <p:spPr>
          <a:xfrm>
            <a:off x="3316406" y="6357978"/>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318680" y="6455786"/>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320954" y="6553594"/>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4874050" y="2498220"/>
            <a:ext cx="1509492" cy="584775"/>
          </a:xfrm>
          <a:prstGeom prst="rect">
            <a:avLst/>
          </a:prstGeom>
          <a:noFill/>
        </p:spPr>
        <p:txBody>
          <a:bodyPr wrap="square" rtlCol="0">
            <a:spAutoFit/>
          </a:bodyPr>
          <a:lstStyle/>
          <a:p>
            <a:r>
              <a:rPr lang="en-AU" sz="1600" dirty="0" smtClean="0"/>
              <a:t>Course Cards here …</a:t>
            </a:r>
          </a:p>
        </p:txBody>
      </p:sp>
      <p:sp>
        <p:nvSpPr>
          <p:cNvPr id="171" name="Oval 170"/>
          <p:cNvSpPr/>
          <p:nvPr/>
        </p:nvSpPr>
        <p:spPr>
          <a:xfrm>
            <a:off x="4561544" y="5563147"/>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3" name="Oval 172"/>
          <p:cNvSpPr/>
          <p:nvPr/>
        </p:nvSpPr>
        <p:spPr>
          <a:xfrm>
            <a:off x="1920381" y="5534867"/>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4" name="TextBox 173"/>
          <p:cNvSpPr txBox="1"/>
          <p:nvPr/>
        </p:nvSpPr>
        <p:spPr>
          <a:xfrm>
            <a:off x="1762464" y="6005983"/>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175" name="5-Point Star 174"/>
          <p:cNvSpPr/>
          <p:nvPr/>
        </p:nvSpPr>
        <p:spPr>
          <a:xfrm>
            <a:off x="1995535" y="5619189"/>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6" name="Oval 175"/>
          <p:cNvSpPr/>
          <p:nvPr/>
        </p:nvSpPr>
        <p:spPr>
          <a:xfrm>
            <a:off x="2861105" y="5572143"/>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7" name="TextBox 176"/>
          <p:cNvSpPr txBox="1"/>
          <p:nvPr/>
        </p:nvSpPr>
        <p:spPr>
          <a:xfrm>
            <a:off x="2716354" y="5975712"/>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178" name="Trapezoid 177"/>
          <p:cNvSpPr/>
          <p:nvPr/>
        </p:nvSpPr>
        <p:spPr>
          <a:xfrm flipV="1">
            <a:off x="2935765" y="5712862"/>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9" name="Straight Connector 178"/>
          <p:cNvCxnSpPr/>
          <p:nvPr/>
        </p:nvCxnSpPr>
        <p:spPr>
          <a:xfrm flipV="1">
            <a:off x="3150077" y="5687193"/>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0" name="Oval 179"/>
          <p:cNvSpPr/>
          <p:nvPr/>
        </p:nvSpPr>
        <p:spPr>
          <a:xfrm>
            <a:off x="296751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1" name="Oval 180"/>
          <p:cNvSpPr/>
          <p:nvPr/>
        </p:nvSpPr>
        <p:spPr>
          <a:xfrm>
            <a:off x="307546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2" name="Straight Connector 181"/>
          <p:cNvCxnSpPr>
            <a:stCxn id="178" idx="1"/>
            <a:endCxn id="178" idx="3"/>
          </p:cNvCxnSpPr>
          <p:nvPr/>
        </p:nvCxnSpPr>
        <p:spPr>
          <a:xfrm>
            <a:off x="2949183" y="5766534"/>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p:cNvCxnSpPr>
            <a:stCxn id="178" idx="2"/>
            <a:endCxn id="178" idx="0"/>
          </p:cNvCxnSpPr>
          <p:nvPr/>
        </p:nvCxnSpPr>
        <p:spPr>
          <a:xfrm>
            <a:off x="3042921" y="5712862"/>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4" name="Oval 183"/>
          <p:cNvSpPr/>
          <p:nvPr/>
        </p:nvSpPr>
        <p:spPr>
          <a:xfrm>
            <a:off x="4607193" y="5756727"/>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4681936" y="5623914"/>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3723193" y="5574415"/>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TextBox 186"/>
          <p:cNvSpPr txBox="1"/>
          <p:nvPr/>
        </p:nvSpPr>
        <p:spPr>
          <a:xfrm>
            <a:off x="3480659" y="5977984"/>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88" name="Trapezoid 187"/>
          <p:cNvSpPr/>
          <p:nvPr/>
        </p:nvSpPr>
        <p:spPr>
          <a:xfrm rot="5400000">
            <a:off x="3735894" y="5730588"/>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Trapezoid 188"/>
          <p:cNvSpPr/>
          <p:nvPr/>
        </p:nvSpPr>
        <p:spPr>
          <a:xfrm rot="16200000">
            <a:off x="3872367" y="573058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TextBox 116"/>
          <p:cNvSpPr txBox="1"/>
          <p:nvPr/>
        </p:nvSpPr>
        <p:spPr>
          <a:xfrm>
            <a:off x="4405894" y="5992058"/>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118" name="TextBox 117"/>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115904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558053" y="1090483"/>
            <a:ext cx="3738518" cy="41499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2150397" cy="307777"/>
          </a:xfrm>
          <a:prstGeom prst="rect">
            <a:avLst/>
          </a:prstGeom>
          <a:noFill/>
        </p:spPr>
        <p:txBody>
          <a:bodyPr wrap="none" rtlCol="0">
            <a:spAutoFit/>
          </a:bodyPr>
          <a:lstStyle/>
          <a:p>
            <a:r>
              <a:rPr lang="en-AU" sz="1400" b="1" dirty="0" smtClean="0">
                <a:solidFill>
                  <a:schemeClr val="accent5">
                    <a:lumMod val="75000"/>
                  </a:schemeClr>
                </a:solidFill>
              </a:rPr>
              <a:t>Course </a:t>
            </a:r>
            <a:r>
              <a:rPr lang="en-AU" sz="1400" b="1" dirty="0" smtClean="0">
                <a:solidFill>
                  <a:schemeClr val="accent5">
                    <a:lumMod val="75000"/>
                  </a:schemeClr>
                </a:solidFill>
              </a:rPr>
              <a:t>Title of This Course</a:t>
            </a:r>
            <a:endParaRPr lang="en-AU" sz="1400" b="1" dirty="0">
              <a:solidFill>
                <a:schemeClr val="accent5">
                  <a:lumMod val="75000"/>
                </a:schemeClr>
              </a:solidFill>
            </a:endParaRPr>
          </a:p>
        </p:txBody>
      </p:sp>
      <p:pic>
        <p:nvPicPr>
          <p:cNvPr id="67"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42" y="1781800"/>
            <a:ext cx="3472002" cy="125065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2871753" y="1781534"/>
            <a:ext cx="1345240" cy="1569660"/>
          </a:xfrm>
          <a:prstGeom prst="rect">
            <a:avLst/>
          </a:prstGeom>
          <a:noFill/>
        </p:spPr>
        <p:txBody>
          <a:bodyPr wrap="none" rtlCol="0">
            <a:spAutoFit/>
          </a:bodyPr>
          <a:lstStyle/>
          <a:p>
            <a:r>
              <a:rPr lang="en-AU" sz="9600" dirty="0" smtClean="0">
                <a:solidFill>
                  <a:schemeClr val="accent1"/>
                </a:solidFill>
              </a:rPr>
              <a:t>.</a:t>
            </a:r>
            <a:r>
              <a:rPr lang="en-AU" sz="9600" dirty="0" smtClean="0">
                <a:solidFill>
                  <a:schemeClr val="accent1">
                    <a:lumMod val="20000"/>
                    <a:lumOff val="80000"/>
                  </a:schemeClr>
                </a:solidFill>
              </a:rPr>
              <a:t>…</a:t>
            </a:r>
            <a:endParaRPr lang="en-AU" sz="9600" dirty="0">
              <a:solidFill>
                <a:schemeClr val="accent1">
                  <a:lumMod val="20000"/>
                  <a:lumOff val="80000"/>
                </a:schemeClr>
              </a:solidFill>
            </a:endParaRPr>
          </a:p>
        </p:txBody>
      </p:sp>
      <p:sp>
        <p:nvSpPr>
          <p:cNvPr id="8" name="Rectangle 7"/>
          <p:cNvSpPr/>
          <p:nvPr/>
        </p:nvSpPr>
        <p:spPr>
          <a:xfrm>
            <a:off x="5339477" y="1781800"/>
            <a:ext cx="3472002"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p:cNvSpPr/>
          <p:nvPr/>
        </p:nvSpPr>
        <p:spPr>
          <a:xfrm>
            <a:off x="8971291" y="1781800"/>
            <a:ext cx="2903779"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ounded Rectangle 13"/>
          <p:cNvSpPr/>
          <p:nvPr/>
        </p:nvSpPr>
        <p:spPr>
          <a:xfrm>
            <a:off x="1690948" y="3167628"/>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BUY </a:t>
            </a:r>
            <a:r>
              <a:rPr lang="en-AU" b="1" dirty="0" smtClean="0"/>
              <a:t>NOW </a:t>
            </a:r>
            <a:endParaRPr lang="en-AU" b="1" dirty="0" smtClean="0"/>
          </a:p>
        </p:txBody>
      </p:sp>
      <p:sp>
        <p:nvSpPr>
          <p:cNvPr id="20" name="Oval 19"/>
          <p:cNvSpPr/>
          <p:nvPr/>
        </p:nvSpPr>
        <p:spPr>
          <a:xfrm>
            <a:off x="3144765" y="2110510"/>
            <a:ext cx="647883" cy="60960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p:cNvSpPr/>
          <p:nvPr/>
        </p:nvSpPr>
        <p:spPr>
          <a:xfrm rot="5400000">
            <a:off x="3330842" y="2248484"/>
            <a:ext cx="375792" cy="3331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TextBox 73"/>
          <p:cNvSpPr txBox="1"/>
          <p:nvPr/>
        </p:nvSpPr>
        <p:spPr>
          <a:xfrm>
            <a:off x="2023457" y="1501619"/>
            <a:ext cx="1122038" cy="307777"/>
          </a:xfrm>
          <a:prstGeom prst="rect">
            <a:avLst/>
          </a:prstGeom>
          <a:noFill/>
        </p:spPr>
        <p:txBody>
          <a:bodyPr wrap="none" rtlCol="0">
            <a:spAutoFit/>
          </a:bodyPr>
          <a:lstStyle/>
          <a:p>
            <a:r>
              <a:rPr lang="en-AU" sz="1400" b="1" dirty="0" smtClean="0">
                <a:solidFill>
                  <a:schemeClr val="accent5">
                    <a:lumMod val="75000"/>
                  </a:schemeClr>
                </a:solidFill>
              </a:rPr>
              <a:t>Free Lessons</a:t>
            </a:r>
            <a:endParaRPr lang="en-AU" sz="1400" b="1" dirty="0">
              <a:solidFill>
                <a:schemeClr val="accent5">
                  <a:lumMod val="75000"/>
                </a:schemeClr>
              </a:solidFill>
            </a:endParaRPr>
          </a:p>
        </p:txBody>
      </p:sp>
      <p:sp>
        <p:nvSpPr>
          <p:cNvPr id="30" name="TextBox 29"/>
          <p:cNvSpPr txBox="1"/>
          <p:nvPr/>
        </p:nvSpPr>
        <p:spPr>
          <a:xfrm>
            <a:off x="1695743" y="1774326"/>
            <a:ext cx="3507692" cy="1107996"/>
          </a:xfrm>
          <a:prstGeom prst="rect">
            <a:avLst/>
          </a:prstGeom>
          <a:noFill/>
        </p:spPr>
        <p:txBody>
          <a:bodyPr wrap="none" rtlCol="0">
            <a:spAutoFit/>
          </a:bodyPr>
          <a:lstStyle/>
          <a:p>
            <a:pPr algn="ctr"/>
            <a:r>
              <a:rPr lang="en-AU" sz="6600" b="1" dirty="0" smtClean="0">
                <a:solidFill>
                  <a:schemeClr val="bg1"/>
                </a:solidFill>
              </a:rPr>
              <a:t>&lt;             &gt;</a:t>
            </a:r>
            <a:endParaRPr lang="en-AU" sz="6600" b="1" dirty="0">
              <a:solidFill>
                <a:schemeClr val="bg1"/>
              </a:solidFill>
            </a:endParaRPr>
          </a:p>
        </p:txBody>
      </p:sp>
      <p:sp>
        <p:nvSpPr>
          <p:cNvPr id="76" name="TextBox 75"/>
          <p:cNvSpPr txBox="1"/>
          <p:nvPr/>
        </p:nvSpPr>
        <p:spPr>
          <a:xfrm>
            <a:off x="4295493" y="688735"/>
            <a:ext cx="1018227" cy="261610"/>
          </a:xfrm>
          <a:prstGeom prst="rect">
            <a:avLst/>
          </a:prstGeom>
          <a:noFill/>
        </p:spPr>
        <p:txBody>
          <a:bodyPr wrap="square" rtlCol="0">
            <a:spAutoFit/>
          </a:bodyPr>
          <a:lstStyle>
            <a:defPPr>
              <a:defRPr lang="en-US"/>
            </a:defPPr>
            <a:lvl1pPr>
              <a:defRPr sz="1100">
                <a:solidFill>
                  <a:schemeClr val="accent5">
                    <a:lumMod val="75000"/>
                  </a:schemeClr>
                </a:solidFill>
              </a:defRPr>
            </a:lvl1pPr>
          </a:lstStyle>
          <a:p>
            <a:pPr algn="r"/>
            <a:r>
              <a:rPr lang="en-AU" dirty="0" smtClean="0"/>
              <a:t>Teacher</a:t>
            </a:r>
            <a:endParaRPr lang="en-AU" dirty="0"/>
          </a:p>
        </p:txBody>
      </p:sp>
      <p:sp>
        <p:nvSpPr>
          <p:cNvPr id="77" name="5-Point Star 76"/>
          <p:cNvSpPr/>
          <p:nvPr/>
        </p:nvSpPr>
        <p:spPr>
          <a:xfrm>
            <a:off x="2099695" y="1372343"/>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5-Point Star 77"/>
          <p:cNvSpPr/>
          <p:nvPr/>
        </p:nvSpPr>
        <p:spPr>
          <a:xfrm>
            <a:off x="2207215" y="1373275"/>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5-Point Star 78"/>
          <p:cNvSpPr/>
          <p:nvPr/>
        </p:nvSpPr>
        <p:spPr>
          <a:xfrm>
            <a:off x="2308192" y="1373277"/>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5-Point Star 79"/>
          <p:cNvSpPr/>
          <p:nvPr/>
        </p:nvSpPr>
        <p:spPr>
          <a:xfrm>
            <a:off x="2409210" y="1373517"/>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5-Point Star 80"/>
          <p:cNvSpPr/>
          <p:nvPr/>
        </p:nvSpPr>
        <p:spPr>
          <a:xfrm>
            <a:off x="2511120" y="1374453"/>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Freeform 81"/>
          <p:cNvSpPr/>
          <p:nvPr/>
        </p:nvSpPr>
        <p:spPr>
          <a:xfrm>
            <a:off x="2404782" y="1372312"/>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TextBox 82"/>
          <p:cNvSpPr txBox="1"/>
          <p:nvPr/>
        </p:nvSpPr>
        <p:spPr>
          <a:xfrm>
            <a:off x="2623790" y="1305376"/>
            <a:ext cx="575799" cy="196551"/>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84" name="10-Point Star 83"/>
          <p:cNvSpPr/>
          <p:nvPr/>
        </p:nvSpPr>
        <p:spPr>
          <a:xfrm>
            <a:off x="1671044" y="3167628"/>
            <a:ext cx="12427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strike="sngStrike" dirty="0"/>
              <a:t>₹15000/</a:t>
            </a:r>
            <a:r>
              <a:rPr lang="en-AU" sz="800" b="1" dirty="0"/>
              <a:t>-</a:t>
            </a:r>
          </a:p>
          <a:p>
            <a:pPr algn="ctr"/>
            <a:r>
              <a:rPr lang="en-AU" sz="800" b="1" dirty="0" smtClean="0"/>
              <a:t>You Pay</a:t>
            </a:r>
          </a:p>
          <a:p>
            <a:pPr algn="ctr"/>
            <a:r>
              <a:rPr lang="en-AU" sz="1200" b="1" dirty="0" smtClean="0"/>
              <a:t>₹</a:t>
            </a:r>
            <a:r>
              <a:rPr lang="en-AU" sz="1200" b="1" dirty="0" smtClean="0"/>
              <a:t>5000/-</a:t>
            </a:r>
            <a:endParaRPr lang="en-AU" sz="1200" b="1" dirty="0"/>
          </a:p>
        </p:txBody>
      </p:sp>
      <p:sp>
        <p:nvSpPr>
          <p:cNvPr id="87" name="Rectangle 86"/>
          <p:cNvSpPr/>
          <p:nvPr/>
        </p:nvSpPr>
        <p:spPr>
          <a:xfrm>
            <a:off x="4384822" y="1347717"/>
            <a:ext cx="837257" cy="1475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chemeClr val="accent5">
                    <a:lumMod val="75000"/>
                  </a:schemeClr>
                </a:solidFill>
              </a:rPr>
              <a:t>Bestseller</a:t>
            </a:r>
            <a:endParaRPr lang="en-AU" sz="1200" b="1" dirty="0">
              <a:solidFill>
                <a:schemeClr val="accent5">
                  <a:lumMod val="75000"/>
                </a:schemeClr>
              </a:solidFill>
            </a:endParaRPr>
          </a:p>
        </p:txBody>
      </p:sp>
      <p:sp>
        <p:nvSpPr>
          <p:cNvPr id="88" name="10-Point Star 87"/>
          <p:cNvSpPr/>
          <p:nvPr/>
        </p:nvSpPr>
        <p:spPr>
          <a:xfrm>
            <a:off x="3879498" y="3167628"/>
            <a:ext cx="134258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Your Special discount</a:t>
            </a:r>
          </a:p>
          <a:p>
            <a:pPr algn="ctr"/>
            <a:r>
              <a:rPr lang="en-AU" sz="1000" b="1" dirty="0" smtClean="0"/>
              <a:t>67%</a:t>
            </a:r>
            <a:endParaRPr lang="en-AU" sz="1000" b="1" dirty="0" smtClean="0"/>
          </a:p>
        </p:txBody>
      </p:sp>
      <p:sp>
        <p:nvSpPr>
          <p:cNvPr id="89" name="TextBox 88"/>
          <p:cNvSpPr txBox="1"/>
          <p:nvPr/>
        </p:nvSpPr>
        <p:spPr>
          <a:xfrm>
            <a:off x="2009785" y="1096793"/>
            <a:ext cx="3284698" cy="261610"/>
          </a:xfrm>
          <a:prstGeom prst="rect">
            <a:avLst/>
          </a:prstGeom>
          <a:noFill/>
        </p:spPr>
        <p:txBody>
          <a:bodyPr wrap="square" rtlCol="0">
            <a:spAutoFit/>
          </a:bodyPr>
          <a:lstStyle/>
          <a:p>
            <a:r>
              <a:rPr lang="en-AU" sz="1100" dirty="0" smtClean="0">
                <a:solidFill>
                  <a:schemeClr val="accent5">
                    <a:lumMod val="75000"/>
                  </a:schemeClr>
                </a:solidFill>
              </a:rPr>
              <a:t>Class N | Subject | </a:t>
            </a:r>
            <a:r>
              <a:rPr lang="en-AU" sz="1100" dirty="0" smtClean="0">
                <a:solidFill>
                  <a:schemeClr val="accent5">
                    <a:lumMod val="75000"/>
                  </a:schemeClr>
                </a:solidFill>
              </a:rPr>
              <a:t>Board | Language </a:t>
            </a:r>
            <a:r>
              <a:rPr lang="en-AU" sz="1100" dirty="0" smtClean="0">
                <a:solidFill>
                  <a:schemeClr val="accent5">
                    <a:lumMod val="75000"/>
                  </a:schemeClr>
                </a:solidFill>
              </a:rPr>
              <a:t>| </a:t>
            </a:r>
            <a:r>
              <a:rPr lang="en-AU" sz="1100" dirty="0" err="1" smtClean="0">
                <a:solidFill>
                  <a:schemeClr val="accent5">
                    <a:lumMod val="75000"/>
                  </a:schemeClr>
                </a:solidFill>
              </a:rPr>
              <a:t>Avg</a:t>
            </a:r>
            <a:r>
              <a:rPr lang="en-AU" sz="1100" dirty="0" smtClean="0">
                <a:solidFill>
                  <a:schemeClr val="accent5">
                    <a:lumMod val="75000"/>
                  </a:schemeClr>
                </a:solidFill>
              </a:rPr>
              <a:t> </a:t>
            </a:r>
            <a:r>
              <a:rPr lang="en-AU" sz="1100" dirty="0" smtClean="0">
                <a:solidFill>
                  <a:schemeClr val="accent5">
                    <a:lumMod val="75000"/>
                  </a:schemeClr>
                </a:solidFill>
              </a:rPr>
              <a:t>Score 95%</a:t>
            </a:r>
            <a:endParaRPr lang="en-AU" sz="1100" dirty="0">
              <a:solidFill>
                <a:schemeClr val="accent5">
                  <a:lumMod val="75000"/>
                </a:schemeClr>
              </a:solidFill>
            </a:endParaRPr>
          </a:p>
        </p:txBody>
      </p:sp>
      <p:sp>
        <p:nvSpPr>
          <p:cNvPr id="35" name="Oval 34"/>
          <p:cNvSpPr/>
          <p:nvPr/>
        </p:nvSpPr>
        <p:spPr>
          <a:xfrm>
            <a:off x="4437944" y="722628"/>
            <a:ext cx="299870" cy="314759"/>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4466996" y="875405"/>
            <a:ext cx="228346" cy="138928"/>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4521652" y="749362"/>
            <a:ext cx="141785" cy="168103"/>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5-Point Star 37"/>
          <p:cNvSpPr/>
          <p:nvPr/>
        </p:nvSpPr>
        <p:spPr>
          <a:xfrm>
            <a:off x="4781777" y="91077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5-Point Star 39"/>
          <p:cNvSpPr/>
          <p:nvPr/>
        </p:nvSpPr>
        <p:spPr>
          <a:xfrm>
            <a:off x="4849542" y="91808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5-Point Star 41"/>
          <p:cNvSpPr/>
          <p:nvPr/>
        </p:nvSpPr>
        <p:spPr>
          <a:xfrm>
            <a:off x="4926666" y="91808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Freeform 44"/>
          <p:cNvSpPr/>
          <p:nvPr/>
        </p:nvSpPr>
        <p:spPr>
          <a:xfrm>
            <a:off x="4995234" y="918692"/>
            <a:ext cx="52790" cy="8129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ounded Rectangle 46"/>
          <p:cNvSpPr/>
          <p:nvPr/>
        </p:nvSpPr>
        <p:spPr>
          <a:xfrm>
            <a:off x="5373517" y="3176906"/>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ENROLL NOW</a:t>
            </a:r>
            <a:endParaRPr lang="en-AU" b="1" dirty="0" smtClean="0"/>
          </a:p>
        </p:txBody>
      </p:sp>
      <p:sp>
        <p:nvSpPr>
          <p:cNvPr id="48" name="10-Point Star 47"/>
          <p:cNvSpPr/>
          <p:nvPr/>
        </p:nvSpPr>
        <p:spPr>
          <a:xfrm>
            <a:off x="5377677" y="3176906"/>
            <a:ext cx="1094685"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smtClean="0"/>
              <a:t>You Pay</a:t>
            </a:r>
          </a:p>
          <a:p>
            <a:pPr algn="ctr"/>
            <a:r>
              <a:rPr lang="en-AU" sz="1200" b="1" dirty="0" smtClean="0"/>
              <a:t>₹0</a:t>
            </a:r>
            <a:r>
              <a:rPr lang="en-AU" sz="1200" b="1" dirty="0" smtClean="0"/>
              <a:t>/-</a:t>
            </a:r>
            <a:endParaRPr lang="en-AU" sz="1200" b="1" dirty="0"/>
          </a:p>
        </p:txBody>
      </p:sp>
      <p:sp>
        <p:nvSpPr>
          <p:cNvPr id="49" name="10-Point Star 48"/>
          <p:cNvSpPr/>
          <p:nvPr/>
        </p:nvSpPr>
        <p:spPr>
          <a:xfrm>
            <a:off x="7760473" y="3176906"/>
            <a:ext cx="11275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t>FREE for</a:t>
            </a:r>
          </a:p>
          <a:p>
            <a:pPr algn="ctr"/>
            <a:r>
              <a:rPr lang="en-AU" sz="1200" b="1" dirty="0" smtClean="0"/>
              <a:t>YOU!</a:t>
            </a:r>
            <a:endParaRPr lang="en-AU" sz="1200" b="1" dirty="0" smtClean="0"/>
          </a:p>
        </p:txBody>
      </p:sp>
      <p:sp>
        <p:nvSpPr>
          <p:cNvPr id="50" name="TextBox 49"/>
          <p:cNvSpPr txBox="1"/>
          <p:nvPr/>
        </p:nvSpPr>
        <p:spPr>
          <a:xfrm>
            <a:off x="2099695" y="4350902"/>
            <a:ext cx="1402628" cy="307777"/>
          </a:xfrm>
          <a:prstGeom prst="rect">
            <a:avLst/>
          </a:prstGeom>
          <a:noFill/>
        </p:spPr>
        <p:txBody>
          <a:bodyPr wrap="none" rtlCol="0">
            <a:spAutoFit/>
          </a:bodyPr>
          <a:lstStyle/>
          <a:p>
            <a:r>
              <a:rPr lang="en-AU" sz="1400" b="1" dirty="0" smtClean="0">
                <a:solidFill>
                  <a:schemeClr val="accent5">
                    <a:lumMod val="75000"/>
                  </a:schemeClr>
                </a:solidFill>
              </a:rPr>
              <a:t>Teacher’s Notes:</a:t>
            </a:r>
          </a:p>
        </p:txBody>
      </p:sp>
      <p:sp>
        <p:nvSpPr>
          <p:cNvPr id="51" name="TextBox 50"/>
          <p:cNvSpPr txBox="1"/>
          <p:nvPr/>
        </p:nvSpPr>
        <p:spPr>
          <a:xfrm>
            <a:off x="2099695" y="5274290"/>
            <a:ext cx="1035796" cy="307777"/>
          </a:xfrm>
          <a:prstGeom prst="rect">
            <a:avLst/>
          </a:prstGeom>
          <a:noFill/>
        </p:spPr>
        <p:txBody>
          <a:bodyPr wrap="none" rtlCol="0">
            <a:spAutoFit/>
          </a:bodyPr>
          <a:lstStyle/>
          <a:p>
            <a:r>
              <a:rPr lang="en-AU" sz="1400" b="1" dirty="0" smtClean="0">
                <a:solidFill>
                  <a:schemeClr val="accent5">
                    <a:lumMod val="75000"/>
                  </a:schemeClr>
                </a:solidFill>
              </a:rPr>
              <a:t>Comments:</a:t>
            </a:r>
          </a:p>
        </p:txBody>
      </p:sp>
      <p:sp>
        <p:nvSpPr>
          <p:cNvPr id="2" name="TextBox 1"/>
          <p:cNvSpPr txBox="1"/>
          <p:nvPr/>
        </p:nvSpPr>
        <p:spPr>
          <a:xfrm>
            <a:off x="1695743" y="4598524"/>
            <a:ext cx="3472000" cy="707886"/>
          </a:xfrm>
          <a:prstGeom prst="rect">
            <a:avLst/>
          </a:prstGeom>
          <a:noFill/>
        </p:spPr>
        <p:txBody>
          <a:bodyPr wrap="square" rtlCol="0">
            <a:spAutoFit/>
          </a:bodyPr>
          <a:lstStyle/>
          <a:p>
            <a:pPr algn="just"/>
            <a:r>
              <a:rPr lang="en-AU" sz="1000" dirty="0">
                <a:solidFill>
                  <a:schemeClr val="accent5">
                    <a:lumMod val="75000"/>
                  </a:schemeClr>
                </a:solidFill>
              </a:rPr>
              <a:t>Lorem 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here. Lorem Ipsum goes here. Lorem Ipsum goes here. Lorem Ipsum goes here. Lorem Ipsum goes here. Lorem Ipsum goes here. Lorem Ipsum goes here. </a:t>
            </a:r>
          </a:p>
        </p:txBody>
      </p:sp>
      <p:sp>
        <p:nvSpPr>
          <p:cNvPr id="52" name="TextBox 51"/>
          <p:cNvSpPr txBox="1"/>
          <p:nvPr/>
        </p:nvSpPr>
        <p:spPr>
          <a:xfrm>
            <a:off x="1715791" y="5491180"/>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Student1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53" name="5-Point Star 52"/>
          <p:cNvSpPr/>
          <p:nvPr/>
        </p:nvSpPr>
        <p:spPr>
          <a:xfrm>
            <a:off x="4909602" y="5599260"/>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5-Point Star 53"/>
          <p:cNvSpPr/>
          <p:nvPr/>
        </p:nvSpPr>
        <p:spPr>
          <a:xfrm>
            <a:off x="4986726" y="559926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5-Point Star 56"/>
          <p:cNvSpPr/>
          <p:nvPr/>
        </p:nvSpPr>
        <p:spPr>
          <a:xfrm>
            <a:off x="4761210" y="560095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5-Point Star 57"/>
          <p:cNvSpPr/>
          <p:nvPr/>
        </p:nvSpPr>
        <p:spPr>
          <a:xfrm>
            <a:off x="4838334" y="560095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TextBox 59"/>
          <p:cNvSpPr txBox="1"/>
          <p:nvPr/>
        </p:nvSpPr>
        <p:spPr>
          <a:xfrm>
            <a:off x="1724973" y="5985102"/>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Student2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61" name="5-Point Star 60"/>
          <p:cNvSpPr/>
          <p:nvPr/>
        </p:nvSpPr>
        <p:spPr>
          <a:xfrm>
            <a:off x="4918784" y="609318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5-Point Star 61"/>
          <p:cNvSpPr/>
          <p:nvPr/>
        </p:nvSpPr>
        <p:spPr>
          <a:xfrm>
            <a:off x="4995908" y="6093184"/>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4847516" y="6081227"/>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1685437" y="6311741"/>
            <a:ext cx="3536642" cy="196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387740"/>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175839" y="4451174"/>
            <a:ext cx="7156" cy="184691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165130" y="4452473"/>
            <a:ext cx="5" cy="682949"/>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1693220" y="3884373"/>
            <a:ext cx="3500859" cy="406627"/>
          </a:xfrm>
          <a:prstGeom prst="roundRect">
            <a:avLst>
              <a:gd name="adj" fmla="val 7576"/>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ADD TO CART          </a:t>
            </a:r>
            <a:endParaRPr lang="en-AU" b="1" dirty="0" smtClean="0"/>
          </a:p>
        </p:txBody>
      </p:sp>
      <p:sp>
        <p:nvSpPr>
          <p:cNvPr id="71" name="Oval 70"/>
          <p:cNvSpPr/>
          <p:nvPr/>
        </p:nvSpPr>
        <p:spPr>
          <a:xfrm>
            <a:off x="4192278" y="391617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rapezoid 74"/>
          <p:cNvSpPr/>
          <p:nvPr/>
        </p:nvSpPr>
        <p:spPr>
          <a:xfrm flipV="1">
            <a:off x="4250901" y="402985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Connector 84"/>
          <p:cNvCxnSpPr/>
          <p:nvPr/>
        </p:nvCxnSpPr>
        <p:spPr>
          <a:xfrm flipV="1">
            <a:off x="4428154" y="401381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6" name="Oval 85"/>
          <p:cNvSpPr/>
          <p:nvPr/>
        </p:nvSpPr>
        <p:spPr>
          <a:xfrm>
            <a:off x="4268875"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4368874"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1" name="Straight Connector 90"/>
          <p:cNvCxnSpPr>
            <a:stCxn id="75" idx="1"/>
            <a:endCxn id="75" idx="3"/>
          </p:cNvCxnSpPr>
          <p:nvPr/>
        </p:nvCxnSpPr>
        <p:spPr>
          <a:xfrm>
            <a:off x="4269032" y="407421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p:cNvCxnSpPr>
            <a:stCxn id="75" idx="2"/>
            <a:endCxn id="75" idx="0"/>
          </p:cNvCxnSpPr>
          <p:nvPr/>
        </p:nvCxnSpPr>
        <p:spPr>
          <a:xfrm>
            <a:off x="4339460" y="402985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6" name="Oval 95"/>
          <p:cNvSpPr/>
          <p:nvPr/>
        </p:nvSpPr>
        <p:spPr>
          <a:xfrm>
            <a:off x="2377093" y="390815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Trapezoid 96"/>
          <p:cNvSpPr/>
          <p:nvPr/>
        </p:nvSpPr>
        <p:spPr>
          <a:xfrm flipV="1">
            <a:off x="2435716" y="402183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8" name="Straight Connector 97"/>
          <p:cNvCxnSpPr/>
          <p:nvPr/>
        </p:nvCxnSpPr>
        <p:spPr>
          <a:xfrm flipV="1">
            <a:off x="2612969" y="400579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9" name="Oval 98"/>
          <p:cNvSpPr/>
          <p:nvPr/>
        </p:nvSpPr>
        <p:spPr>
          <a:xfrm>
            <a:off x="2453690"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p:nvPr/>
        </p:nvSpPr>
        <p:spPr>
          <a:xfrm>
            <a:off x="2553689"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1" name="Straight Connector 100"/>
          <p:cNvCxnSpPr/>
          <p:nvPr/>
        </p:nvCxnSpPr>
        <p:spPr>
          <a:xfrm>
            <a:off x="2453847" y="406619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p:cNvCxnSpPr>
            <a:stCxn id="97" idx="2"/>
            <a:endCxn id="97" idx="0"/>
          </p:cNvCxnSpPr>
          <p:nvPr/>
        </p:nvCxnSpPr>
        <p:spPr>
          <a:xfrm>
            <a:off x="2524275" y="402183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3" name="TextBox 102"/>
          <p:cNvSpPr txBox="1"/>
          <p:nvPr/>
        </p:nvSpPr>
        <p:spPr>
          <a:xfrm>
            <a:off x="5530012" y="-1594"/>
            <a:ext cx="6594626" cy="646331"/>
          </a:xfrm>
          <a:prstGeom prst="rect">
            <a:avLst/>
          </a:prstGeom>
          <a:noFill/>
        </p:spPr>
        <p:txBody>
          <a:bodyPr wrap="none" rtlCol="0">
            <a:spAutoFit/>
          </a:bodyPr>
          <a:lstStyle/>
          <a:p>
            <a:r>
              <a:rPr lang="en-AU" b="1" u="sng" dirty="0" smtClean="0"/>
              <a:t>Course Detail Screen:</a:t>
            </a:r>
            <a:r>
              <a:rPr lang="en-AU" b="1" dirty="0" smtClean="0"/>
              <a:t> </a:t>
            </a:r>
            <a:r>
              <a:rPr lang="en-AU" dirty="0" smtClean="0"/>
              <a:t>Upon tapping unpurchased course’s card user</a:t>
            </a:r>
          </a:p>
          <a:p>
            <a:r>
              <a:rPr lang="en-AU" dirty="0"/>
              <a:t>	</a:t>
            </a:r>
            <a:r>
              <a:rPr lang="en-AU" dirty="0" smtClean="0"/>
              <a:t>	     comes here.</a:t>
            </a:r>
            <a:endParaRPr lang="en-AU" dirty="0" smtClean="0"/>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377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ectangle 175"/>
          <p:cNvSpPr/>
          <p:nvPr/>
        </p:nvSpPr>
        <p:spPr>
          <a:xfrm>
            <a:off x="1667783" y="5871403"/>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1" name="Rectangle 170"/>
          <p:cNvSpPr/>
          <p:nvPr/>
        </p:nvSpPr>
        <p:spPr>
          <a:xfrm>
            <a:off x="1635697" y="3785927"/>
            <a:ext cx="3539577" cy="13510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1511952" cy="307777"/>
          </a:xfrm>
          <a:prstGeom prst="rect">
            <a:avLst/>
          </a:prstGeom>
          <a:noFill/>
        </p:spPr>
        <p:txBody>
          <a:bodyPr wrap="none" rtlCol="0">
            <a:spAutoFit/>
          </a:bodyPr>
          <a:lstStyle/>
          <a:p>
            <a:r>
              <a:rPr lang="en-AU" sz="1400" b="1" dirty="0" smtClean="0">
                <a:solidFill>
                  <a:schemeClr val="accent5">
                    <a:lumMod val="75000"/>
                  </a:schemeClr>
                </a:solidFill>
              </a:rPr>
              <a:t>My Shopping Cart</a:t>
            </a:r>
            <a:endParaRPr lang="en-AU" sz="1400" b="1" dirty="0">
              <a:solidFill>
                <a:schemeClr val="accent5">
                  <a:lumMod val="75000"/>
                </a:schemeClr>
              </a:solidFill>
            </a:endParaRPr>
          </a:p>
        </p:txBody>
      </p:sp>
      <p:sp>
        <p:nvSpPr>
          <p:cNvPr id="103" name="TextBox 102"/>
          <p:cNvSpPr txBox="1"/>
          <p:nvPr/>
        </p:nvSpPr>
        <p:spPr>
          <a:xfrm>
            <a:off x="5530012" y="-1594"/>
            <a:ext cx="5111849" cy="646331"/>
          </a:xfrm>
          <a:prstGeom prst="rect">
            <a:avLst/>
          </a:prstGeom>
          <a:noFill/>
        </p:spPr>
        <p:txBody>
          <a:bodyPr wrap="none" rtlCol="0">
            <a:spAutoFit/>
          </a:bodyPr>
          <a:lstStyle/>
          <a:p>
            <a:r>
              <a:rPr lang="en-AU" b="1" u="sng" dirty="0" smtClean="0"/>
              <a:t>Cart </a:t>
            </a:r>
            <a:r>
              <a:rPr lang="en-AU" b="1" u="sng" dirty="0" smtClean="0"/>
              <a:t>Screen:</a:t>
            </a:r>
            <a:r>
              <a:rPr lang="en-AU" b="1" dirty="0" smtClean="0"/>
              <a:t> </a:t>
            </a:r>
            <a:r>
              <a:rPr lang="en-AU" dirty="0" smtClean="0"/>
              <a:t>Upon tapping My Cart or Buy Now, user</a:t>
            </a:r>
          </a:p>
          <a:p>
            <a:r>
              <a:rPr lang="en-AU" dirty="0"/>
              <a:t>	</a:t>
            </a:r>
            <a:r>
              <a:rPr lang="en-AU" dirty="0" smtClean="0"/>
              <a:t>	     comes here.</a:t>
            </a:r>
            <a:endParaRPr lang="en-AU" dirty="0" smtClean="0"/>
          </a:p>
        </p:txBody>
      </p:sp>
      <p:sp>
        <p:nvSpPr>
          <p:cNvPr id="109" name="Oval 108"/>
          <p:cNvSpPr/>
          <p:nvPr/>
        </p:nvSpPr>
        <p:spPr>
          <a:xfrm>
            <a:off x="4845418" y="694001"/>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 name="Trapezoid 109"/>
          <p:cNvSpPr/>
          <p:nvPr/>
        </p:nvSpPr>
        <p:spPr>
          <a:xfrm flipV="1">
            <a:off x="4904041" y="807680"/>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1" name="Straight Connector 110"/>
          <p:cNvCxnSpPr/>
          <p:nvPr/>
        </p:nvCxnSpPr>
        <p:spPr>
          <a:xfrm flipV="1">
            <a:off x="5081294" y="791637"/>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2" name="Oval 111"/>
          <p:cNvSpPr/>
          <p:nvPr/>
        </p:nvSpPr>
        <p:spPr>
          <a:xfrm>
            <a:off x="4922015"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p:cNvSpPr/>
          <p:nvPr/>
        </p:nvSpPr>
        <p:spPr>
          <a:xfrm>
            <a:off x="5022014"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4" name="Straight Connector 113"/>
          <p:cNvCxnSpPr>
            <a:stCxn id="110" idx="1"/>
            <a:endCxn id="110" idx="3"/>
          </p:cNvCxnSpPr>
          <p:nvPr/>
        </p:nvCxnSpPr>
        <p:spPr>
          <a:xfrm>
            <a:off x="4922172" y="852037"/>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p:cNvCxnSpPr>
            <a:stCxn id="110" idx="2"/>
            <a:endCxn id="110" idx="0"/>
          </p:cNvCxnSpPr>
          <p:nvPr/>
        </p:nvCxnSpPr>
        <p:spPr>
          <a:xfrm>
            <a:off x="4992600" y="807680"/>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6" name="Rectangle 115"/>
          <p:cNvSpPr/>
          <p:nvPr/>
        </p:nvSpPr>
        <p:spPr>
          <a:xfrm>
            <a:off x="4890186" y="1222878"/>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Rectangle 116"/>
          <p:cNvSpPr/>
          <p:nvPr/>
        </p:nvSpPr>
        <p:spPr>
          <a:xfrm>
            <a:off x="4890186"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Rectangle 117"/>
          <p:cNvSpPr/>
          <p:nvPr/>
        </p:nvSpPr>
        <p:spPr>
          <a:xfrm>
            <a:off x="1647812" y="1225453"/>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Rectangle 118"/>
          <p:cNvSpPr/>
          <p:nvPr/>
        </p:nvSpPr>
        <p:spPr>
          <a:xfrm>
            <a:off x="3269727"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120" name="Rectangle 119"/>
          <p:cNvSpPr/>
          <p:nvPr/>
        </p:nvSpPr>
        <p:spPr>
          <a:xfrm>
            <a:off x="3265597" y="1222878"/>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1" name="Rectangle 120"/>
          <p:cNvSpPr/>
          <p:nvPr/>
        </p:nvSpPr>
        <p:spPr>
          <a:xfrm>
            <a:off x="6510645"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TextBox 121"/>
          <p:cNvSpPr txBox="1"/>
          <p:nvPr/>
        </p:nvSpPr>
        <p:spPr>
          <a:xfrm>
            <a:off x="8004492" y="1505518"/>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sp>
        <p:nvSpPr>
          <p:cNvPr id="123" name="TextBox 122"/>
          <p:cNvSpPr txBox="1"/>
          <p:nvPr/>
        </p:nvSpPr>
        <p:spPr>
          <a:xfrm>
            <a:off x="3203422" y="1863328"/>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sp>
        <p:nvSpPr>
          <p:cNvPr id="124" name="TextBox 123"/>
          <p:cNvSpPr txBox="1"/>
          <p:nvPr/>
        </p:nvSpPr>
        <p:spPr>
          <a:xfrm>
            <a:off x="3239990" y="2074051"/>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125" name="TextBox 124"/>
          <p:cNvSpPr txBox="1"/>
          <p:nvPr/>
        </p:nvSpPr>
        <p:spPr>
          <a:xfrm>
            <a:off x="3176507" y="2223831"/>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126" name="5-Point Star 125"/>
          <p:cNvSpPr/>
          <p:nvPr/>
        </p:nvSpPr>
        <p:spPr>
          <a:xfrm>
            <a:off x="3289682" y="266484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 name="5-Point Star 126"/>
          <p:cNvSpPr/>
          <p:nvPr/>
        </p:nvSpPr>
        <p:spPr>
          <a:xfrm>
            <a:off x="3397202" y="26657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 name="5-Point Star 127"/>
          <p:cNvSpPr/>
          <p:nvPr/>
        </p:nvSpPr>
        <p:spPr>
          <a:xfrm>
            <a:off x="3498179" y="2665782"/>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 name="5-Point Star 128"/>
          <p:cNvSpPr/>
          <p:nvPr/>
        </p:nvSpPr>
        <p:spPr>
          <a:xfrm>
            <a:off x="3599197" y="2666022"/>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 name="5-Point Star 129"/>
          <p:cNvSpPr/>
          <p:nvPr/>
        </p:nvSpPr>
        <p:spPr>
          <a:xfrm>
            <a:off x="3701107" y="2666958"/>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 name="Freeform 130"/>
          <p:cNvSpPr/>
          <p:nvPr/>
        </p:nvSpPr>
        <p:spPr>
          <a:xfrm>
            <a:off x="3594769" y="2664817"/>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2" name="TextBox 131"/>
          <p:cNvSpPr txBox="1"/>
          <p:nvPr/>
        </p:nvSpPr>
        <p:spPr>
          <a:xfrm>
            <a:off x="3761138" y="2584401"/>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134" name="10-Point Star 133"/>
          <p:cNvSpPr/>
          <p:nvPr/>
        </p:nvSpPr>
        <p:spPr>
          <a:xfrm>
            <a:off x="3257148" y="2788486"/>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135" name="Rectangle 134"/>
          <p:cNvSpPr/>
          <p:nvPr/>
        </p:nvSpPr>
        <p:spPr>
          <a:xfrm>
            <a:off x="4169844" y="2795841"/>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136" name="Rectangle 135"/>
          <p:cNvSpPr/>
          <p:nvPr/>
        </p:nvSpPr>
        <p:spPr>
          <a:xfrm>
            <a:off x="4177390" y="2921082"/>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137" name="Rectangle 136"/>
          <p:cNvSpPr/>
          <p:nvPr/>
        </p:nvSpPr>
        <p:spPr>
          <a:xfrm>
            <a:off x="3265597" y="3139375"/>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sp>
        <p:nvSpPr>
          <p:cNvPr id="139" name="TextBox 138"/>
          <p:cNvSpPr txBox="1"/>
          <p:nvPr/>
        </p:nvSpPr>
        <p:spPr>
          <a:xfrm>
            <a:off x="1635239" y="1230447"/>
            <a:ext cx="1509492" cy="584775"/>
          </a:xfrm>
          <a:prstGeom prst="rect">
            <a:avLst/>
          </a:prstGeom>
          <a:noFill/>
        </p:spPr>
        <p:txBody>
          <a:bodyPr wrap="square" rtlCol="0">
            <a:spAutoFit/>
          </a:bodyPr>
          <a:lstStyle/>
          <a:p>
            <a:r>
              <a:rPr lang="en-AU" sz="1600" dirty="0" smtClean="0"/>
              <a:t>Course Cards here …</a:t>
            </a:r>
          </a:p>
        </p:txBody>
      </p:sp>
      <p:pic>
        <p:nvPicPr>
          <p:cNvPr id="140"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3532" y="1214522"/>
            <a:ext cx="1494082" cy="674435"/>
          </a:xfrm>
          <a:prstGeom prst="rect">
            <a:avLst/>
          </a:prstGeom>
          <a:noFill/>
          <a:extLst>
            <a:ext uri="{909E8E84-426E-40DD-AFC4-6F175D3DCCD1}">
              <a14:hiddenFill xmlns:a14="http://schemas.microsoft.com/office/drawing/2010/main">
                <a:solidFill>
                  <a:srgbClr val="FFFFFF"/>
                </a:solidFill>
              </a14:hiddenFill>
            </a:ext>
          </a:extLst>
        </p:spPr>
      </p:pic>
      <p:sp>
        <p:nvSpPr>
          <p:cNvPr id="141" name="TextBox 140"/>
          <p:cNvSpPr txBox="1"/>
          <p:nvPr/>
        </p:nvSpPr>
        <p:spPr>
          <a:xfrm>
            <a:off x="4845023" y="1177422"/>
            <a:ext cx="1509492" cy="584775"/>
          </a:xfrm>
          <a:prstGeom prst="rect">
            <a:avLst/>
          </a:prstGeom>
          <a:noFill/>
        </p:spPr>
        <p:txBody>
          <a:bodyPr wrap="square" rtlCol="0">
            <a:spAutoFit/>
          </a:bodyPr>
          <a:lstStyle/>
          <a:p>
            <a:r>
              <a:rPr lang="en-AU" sz="1600" dirty="0" smtClean="0"/>
              <a:t>Course Cards here …</a:t>
            </a:r>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2297483" y="343274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8" name="Rectangle 167"/>
          <p:cNvSpPr/>
          <p:nvPr/>
        </p:nvSpPr>
        <p:spPr>
          <a:xfrm>
            <a:off x="3886798" y="344000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p:cNvCxnSpPr/>
          <p:nvPr/>
        </p:nvCxnSpPr>
        <p:spPr>
          <a:xfrm>
            <a:off x="393858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95638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35743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237523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778111" y="3908397"/>
            <a:ext cx="1273430" cy="204958"/>
          </a:xfrm>
          <a:prstGeom prst="rect">
            <a:avLst/>
          </a:prstGeom>
        </p:spPr>
      </p:pic>
      <p:sp>
        <p:nvSpPr>
          <p:cNvPr id="172" name="TextBox 171"/>
          <p:cNvSpPr txBox="1"/>
          <p:nvPr/>
        </p:nvSpPr>
        <p:spPr>
          <a:xfrm>
            <a:off x="1632799" y="3875080"/>
            <a:ext cx="2102755" cy="307777"/>
          </a:xfrm>
          <a:prstGeom prst="rect">
            <a:avLst/>
          </a:prstGeom>
          <a:noFill/>
        </p:spPr>
        <p:txBody>
          <a:bodyPr wrap="none" rtlCol="0">
            <a:spAutoFit/>
          </a:bodyPr>
          <a:lstStyle/>
          <a:p>
            <a:r>
              <a:rPr lang="en-AU" sz="1400" b="1" dirty="0" smtClean="0">
                <a:solidFill>
                  <a:schemeClr val="accent5">
                    <a:lumMod val="75000"/>
                  </a:schemeClr>
                </a:solidFill>
              </a:rPr>
              <a:t>Pay by Debit / Credit Card</a:t>
            </a:r>
            <a:endParaRPr lang="en-AU" sz="1400" b="1" dirty="0">
              <a:solidFill>
                <a:schemeClr val="accent5">
                  <a:lumMod val="75000"/>
                </a:schemeClr>
              </a:solidFill>
            </a:endParaRPr>
          </a:p>
        </p:txBody>
      </p:sp>
      <p:sp>
        <p:nvSpPr>
          <p:cNvPr id="175" name="Rectangle 174"/>
          <p:cNvSpPr/>
          <p:nvPr/>
        </p:nvSpPr>
        <p:spPr>
          <a:xfrm>
            <a:off x="1659761" y="5221699"/>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p:cNvPicPr>
            <a:picLocks noChangeAspect="1"/>
          </p:cNvPicPr>
          <p:nvPr/>
        </p:nvPicPr>
        <p:blipFill>
          <a:blip r:embed="rId4"/>
          <a:stretch>
            <a:fillRect/>
          </a:stretch>
        </p:blipFill>
        <p:spPr>
          <a:xfrm>
            <a:off x="4649341" y="5278793"/>
            <a:ext cx="384687" cy="429945"/>
          </a:xfrm>
          <a:prstGeom prst="rect">
            <a:avLst/>
          </a:prstGeom>
        </p:spPr>
      </p:pic>
      <p:sp>
        <p:nvSpPr>
          <p:cNvPr id="177" name="TextBox 176"/>
          <p:cNvSpPr txBox="1"/>
          <p:nvPr/>
        </p:nvSpPr>
        <p:spPr>
          <a:xfrm>
            <a:off x="1624779" y="5262722"/>
            <a:ext cx="1235788" cy="307777"/>
          </a:xfrm>
          <a:prstGeom prst="rect">
            <a:avLst/>
          </a:prstGeom>
          <a:noFill/>
        </p:spPr>
        <p:txBody>
          <a:bodyPr wrap="none" rtlCol="0">
            <a:spAutoFit/>
          </a:bodyPr>
          <a:lstStyle/>
          <a:p>
            <a:r>
              <a:rPr lang="en-AU" sz="1400" b="1" dirty="0" smtClean="0">
                <a:solidFill>
                  <a:schemeClr val="accent5">
                    <a:lumMod val="75000"/>
                  </a:schemeClr>
                </a:solidFill>
              </a:rPr>
              <a:t>Pay by Pay Pal</a:t>
            </a:r>
            <a:endParaRPr lang="en-AU" sz="1400" b="1" dirty="0">
              <a:solidFill>
                <a:schemeClr val="accent5">
                  <a:lumMod val="75000"/>
                </a:schemeClr>
              </a:solidFill>
            </a:endParaRPr>
          </a:p>
        </p:txBody>
      </p:sp>
      <p:pic>
        <p:nvPicPr>
          <p:cNvPr id="29" name="Picture 28"/>
          <p:cNvPicPr>
            <a:picLocks noChangeAspect="1"/>
          </p:cNvPicPr>
          <p:nvPr/>
        </p:nvPicPr>
        <p:blipFill>
          <a:blip r:embed="rId5"/>
          <a:stretch>
            <a:fillRect/>
          </a:stretch>
        </p:blipFill>
        <p:spPr>
          <a:xfrm>
            <a:off x="4584944" y="5948340"/>
            <a:ext cx="519545" cy="415636"/>
          </a:xfrm>
          <a:prstGeom prst="rect">
            <a:avLst/>
          </a:prstGeom>
        </p:spPr>
      </p:pic>
      <p:sp>
        <p:nvSpPr>
          <p:cNvPr id="178" name="TextBox 177"/>
          <p:cNvSpPr txBox="1"/>
          <p:nvPr/>
        </p:nvSpPr>
        <p:spPr>
          <a:xfrm>
            <a:off x="1616759" y="5896382"/>
            <a:ext cx="1535870" cy="307777"/>
          </a:xfrm>
          <a:prstGeom prst="rect">
            <a:avLst/>
          </a:prstGeom>
          <a:noFill/>
        </p:spPr>
        <p:txBody>
          <a:bodyPr wrap="none" rtlCol="0">
            <a:spAutoFit/>
          </a:bodyPr>
          <a:lstStyle/>
          <a:p>
            <a:r>
              <a:rPr lang="en-AU" sz="1400" b="1" dirty="0" smtClean="0">
                <a:solidFill>
                  <a:schemeClr val="accent5">
                    <a:lumMod val="75000"/>
                  </a:schemeClr>
                </a:solidFill>
              </a:rPr>
              <a:t>Pay by Google Pay</a:t>
            </a:r>
            <a:endParaRPr lang="en-AU" sz="1400" b="1" dirty="0">
              <a:solidFill>
                <a:schemeClr val="accent5">
                  <a:lumMod val="75000"/>
                </a:schemeClr>
              </a:solidFill>
            </a:endParaRPr>
          </a:p>
        </p:txBody>
      </p:sp>
      <p:sp>
        <p:nvSpPr>
          <p:cNvPr id="11" name="Rectangle 10"/>
          <p:cNvSpPr/>
          <p:nvPr/>
        </p:nvSpPr>
        <p:spPr>
          <a:xfrm>
            <a:off x="1685437" y="6236030"/>
            <a:ext cx="3536642" cy="22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5191881" y="3808627"/>
            <a:ext cx="7156" cy="245824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5181172" y="3805293"/>
            <a:ext cx="5" cy="1463964"/>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59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744</Words>
  <Application>Microsoft Office PowerPoint</Application>
  <PresentationFormat>Widescreen</PresentationFormat>
  <Paragraphs>193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dc:creator>
  <cp:lastModifiedBy>Sydney</cp:lastModifiedBy>
  <cp:revision>66</cp:revision>
  <dcterms:created xsi:type="dcterms:W3CDTF">2022-03-17T04:46:24Z</dcterms:created>
  <dcterms:modified xsi:type="dcterms:W3CDTF">2022-03-18T02:42:08Z</dcterms:modified>
</cp:coreProperties>
</file>