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52"/>
    <a:srgbClr val="FF8C52"/>
    <a:srgbClr val="F57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9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3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21/03/2023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8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atin typeface="Oxygen" panose="02000503000000000000" pitchFamily="2" charset="0"/>
              </a:rPr>
              <a:t>e05a</a:t>
            </a:r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6370" y="337130"/>
            <a:ext cx="598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Visiting Card </a:t>
            </a:r>
            <a:r>
              <a:rPr lang="en-AU" sz="2800" b="1" u="sng" dirty="0" smtClean="0">
                <a:latin typeface="Oxygen" panose="02000503000000000000" pitchFamily="2" charset="0"/>
              </a:rPr>
              <a:t>– Manager In Charge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0551" y="2536155"/>
            <a:ext cx="2576346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 smtClean="0">
                <a:latin typeface="Oxygen" panose="02000503000000000000" pitchFamily="2" charset="0"/>
              </a:rPr>
              <a:t>Mr. Shantanu Ghosh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AU" sz="1400" dirty="0" smtClean="0">
                <a:latin typeface="Oxygen" panose="02000503000000000000" pitchFamily="2" charset="0"/>
              </a:rPr>
              <a:t>Manager - In Charge</a:t>
            </a:r>
            <a:endParaRPr lang="en-AU" sz="1400" dirty="0" smtClean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 smtClean="0">
                <a:latin typeface="Oxygen" panose="02000503000000000000" pitchFamily="2" charset="0"/>
              </a:rPr>
              <a:t>✉ </a:t>
            </a:r>
            <a:r>
              <a:rPr lang="en-AU" sz="1400" u="sng" dirty="0" smtClean="0">
                <a:solidFill>
                  <a:srgbClr val="002060"/>
                </a:solidFill>
                <a:latin typeface="Oxygen" panose="02000503000000000000" pitchFamily="2" charset="0"/>
              </a:rPr>
              <a:t>s.ghosh@anodiam.com</a:t>
            </a:r>
            <a:endParaRPr lang="en-AU" sz="1400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dirty="0" smtClean="0">
                <a:latin typeface="Oxygen" panose="02000503000000000000" pitchFamily="2" charset="0"/>
              </a:rPr>
              <a:t>☎ +91 </a:t>
            </a:r>
            <a:r>
              <a:rPr lang="en-AU" sz="1400" dirty="0" smtClean="0">
                <a:latin typeface="Oxygen" panose="02000503000000000000" pitchFamily="2" charset="0"/>
              </a:rPr>
              <a:t>91636 85448</a:t>
            </a:r>
            <a:endParaRPr lang="en-AU" sz="1400" dirty="0" smtClean="0">
              <a:latin typeface="Oxygen" panose="02000503000000000000" pitchFamily="2" charset="0"/>
            </a:endParaRPr>
          </a:p>
          <a:p>
            <a:r>
              <a:rPr lang="en-AU" sz="1400" dirty="0" smtClean="0">
                <a:latin typeface="Oxygen" panose="02000503000000000000" pitchFamily="2" charset="0"/>
              </a:rPr>
              <a:t>🏠  </a:t>
            </a:r>
            <a:r>
              <a:rPr lang="en-AU" sz="1400" dirty="0" smtClean="0">
                <a:latin typeface="Oxygen" panose="02000503000000000000" pitchFamily="2" charset="0"/>
              </a:rPr>
              <a:t>N – 25 Patuli</a:t>
            </a:r>
          </a:p>
          <a:p>
            <a:r>
              <a:rPr lang="en-AU" sz="1400" dirty="0" smtClean="0">
                <a:latin typeface="Oxygen" panose="02000503000000000000" pitchFamily="2" charset="0"/>
              </a:rPr>
              <a:t>       Near Krishi Bikash Kendra</a:t>
            </a:r>
            <a:endParaRPr lang="en-AU" sz="1400" dirty="0">
              <a:latin typeface="Oxygen" panose="02000503000000000000" pitchFamily="2" charset="0"/>
            </a:endParaRPr>
          </a:p>
          <a:p>
            <a:r>
              <a:rPr lang="en-AU" sz="1400" dirty="0" smtClean="0">
                <a:latin typeface="Oxygen" panose="02000503000000000000" pitchFamily="2" charset="0"/>
              </a:rPr>
              <a:t>       Kolkata 700094</a:t>
            </a:r>
            <a:endParaRPr lang="en-AU" sz="1400" dirty="0" smtClean="0">
              <a:latin typeface="Oxygen" panose="02000503000000000000" pitchFamily="2" charset="0"/>
            </a:endParaRPr>
          </a:p>
        </p:txBody>
      </p:sp>
      <p:pic>
        <p:nvPicPr>
          <p:cNvPr id="11" name="Picture 6" descr="facebook-icon-transparent-background-2 | Always Successfu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89" y="5872414"/>
            <a:ext cx="260983" cy="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Facebook icon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57" y="5880346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Whatsapp - Free social media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86" y="5880345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76194" y="5820337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9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atin typeface="Oxygen" panose="02000503000000000000" pitchFamily="2" charset="0"/>
              </a:rPr>
              <a:t>e05a</a:t>
            </a:r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6370" y="329881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Visiting Card </a:t>
            </a:r>
            <a:r>
              <a:rPr lang="en-AU" sz="2800" b="1" u="sng" dirty="0" smtClean="0">
                <a:latin typeface="Oxygen" panose="02000503000000000000" pitchFamily="2" charset="0"/>
              </a:rPr>
              <a:t>– Principal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9" name="Picture 6" descr="facebook-icon-transparent-background-2 | Always Successfu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89" y="5872414"/>
            <a:ext cx="260983" cy="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Facebook icon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57" y="5880346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Whatsapp - Free social media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86" y="5880345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176194" y="5820337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590747"/>
            <a:ext cx="263726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Mrs. Arati Chakraborty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dirty="0">
                <a:solidFill>
                  <a:prstClr val="black"/>
                </a:solidFill>
                <a:latin typeface="Oxygen" panose="02000503000000000000" pitchFamily="2" charset="0"/>
              </a:rPr>
              <a:t>Principal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M.A. (English), </a:t>
            </a:r>
            <a:r>
              <a:rPr lang="en-AU" sz="1400" b="1" dirty="0" smtClean="0">
                <a:solidFill>
                  <a:prstClr val="black"/>
                </a:solidFill>
                <a:latin typeface="Oxygen" panose="02000503000000000000" pitchFamily="2" charset="0"/>
              </a:rPr>
              <a:t>B.Ed.</a:t>
            </a:r>
            <a:endParaRPr lang="en-AU" sz="1400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dirty="0" smtClean="0">
                <a:solidFill>
                  <a:prstClr val="black"/>
                </a:solidFill>
                <a:latin typeface="Oxygen" panose="02000503000000000000" pitchFamily="2" charset="0"/>
              </a:rPr>
              <a:t>☎ </a:t>
            </a:r>
            <a:r>
              <a:rPr lang="en-AU" sz="1400" dirty="0">
                <a:solidFill>
                  <a:prstClr val="black"/>
                </a:solidFill>
                <a:latin typeface="Oxygen" panose="02000503000000000000" pitchFamily="2" charset="0"/>
              </a:rPr>
              <a:t>+91 </a:t>
            </a:r>
            <a:r>
              <a:rPr lang="en-AU" sz="1400" dirty="0" smtClean="0">
                <a:solidFill>
                  <a:prstClr val="black"/>
                </a:solidFill>
                <a:latin typeface="Oxygen" panose="02000503000000000000" pitchFamily="2" charset="0"/>
              </a:rPr>
              <a:t>90072 </a:t>
            </a:r>
            <a:r>
              <a:rPr lang="en-AU" sz="1400" dirty="0">
                <a:solidFill>
                  <a:prstClr val="black"/>
                </a:solidFill>
                <a:latin typeface="Oxygen" panose="02000503000000000000" pitchFamily="2" charset="0"/>
              </a:rPr>
              <a:t>29222</a:t>
            </a:r>
          </a:p>
          <a:p>
            <a:r>
              <a:rPr lang="en-AU" sz="1400" dirty="0">
                <a:latin typeface="Oxygen" panose="02000503000000000000" pitchFamily="2" charset="0"/>
              </a:rPr>
              <a:t>🏠  N – 25 Patuli</a:t>
            </a:r>
          </a:p>
          <a:p>
            <a:r>
              <a:rPr lang="en-AU" sz="1400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sz="1400" dirty="0">
                <a:latin typeface="Oxygen" panose="02000503000000000000" pitchFamily="2" charset="0"/>
              </a:rPr>
              <a:t>       Kolkata </a:t>
            </a:r>
            <a:r>
              <a:rPr lang="en-AU" sz="1400" dirty="0" smtClean="0">
                <a:latin typeface="Oxygen" panose="02000503000000000000" pitchFamily="2" charset="0"/>
              </a:rPr>
              <a:t>700094</a:t>
            </a:r>
            <a:endParaRPr lang="en-AU" sz="14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3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atin typeface="Oxygen" panose="02000503000000000000" pitchFamily="2" charset="0"/>
              </a:rPr>
              <a:t>e05a</a:t>
            </a:r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Visiting Card </a:t>
            </a:r>
            <a:r>
              <a:rPr lang="en-AU" sz="2800" b="1" u="sng" dirty="0" smtClean="0">
                <a:latin typeface="Oxygen" panose="02000503000000000000" pitchFamily="2" charset="0"/>
              </a:rPr>
              <a:t>– CEO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9" name="Picture 6" descr="facebook-icon-transparent-background-2 | Always Successfu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89" y="5872414"/>
            <a:ext cx="260983" cy="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Facebook icon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57" y="5880346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Whatsapp - Free social media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86" y="5880345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176194" y="5820337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331440"/>
            <a:ext cx="2967479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dirty="0" smtClean="0">
                <a:solidFill>
                  <a:prstClr val="black"/>
                </a:solidFill>
                <a:latin typeface="Oxygen" panose="02000503000000000000" pitchFamily="2" charset="0"/>
              </a:rPr>
              <a:t>CEO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 smtClean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 smtClean="0">
                <a:solidFill>
                  <a:prstClr val="black"/>
                </a:solidFill>
                <a:latin typeface="Oxygen" panose="02000503000000000000" pitchFamily="2" charset="0"/>
              </a:rPr>
              <a:t>✉ </a:t>
            </a:r>
            <a:r>
              <a:rPr lang="en-AU" sz="1400" u="sng" dirty="0">
                <a:solidFill>
                  <a:srgbClr val="002060"/>
                </a:solidFill>
                <a:latin typeface="Oxygen" panose="02000503000000000000" pitchFamily="2" charset="0"/>
              </a:rPr>
              <a:t>a.chakrabarty@anodiam.com</a:t>
            </a:r>
          </a:p>
          <a:p>
            <a:pPr lvl="0"/>
            <a:r>
              <a:rPr lang="en-AU" sz="1400" dirty="0">
                <a:latin typeface="Oxygen" panose="02000503000000000000" pitchFamily="2" charset="0"/>
              </a:rPr>
              <a:t>☎ </a:t>
            </a:r>
            <a:r>
              <a:rPr lang="en-AU" sz="1400" dirty="0">
                <a:latin typeface="Oxygen" panose="02000503000000000000" pitchFamily="2" charset="0"/>
              </a:rPr>
              <a:t>+91 7900 700094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dirty="0">
                <a:latin typeface="Oxygen" panose="02000503000000000000" pitchFamily="2" charset="0"/>
              </a:rPr>
              <a:t> </a:t>
            </a:r>
            <a:r>
              <a:rPr lang="en-AU" sz="1400" dirty="0">
                <a:latin typeface="Oxygen" panose="02000503000000000000" pitchFamily="2" charset="0"/>
              </a:rPr>
              <a:t>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Oxygen" panose="02000503000000000000" pitchFamily="2" charset="0"/>
            </a:endParaRPr>
          </a:p>
          <a:p>
            <a:r>
              <a:rPr lang="en-AU" sz="1400" dirty="0" smtClean="0">
                <a:latin typeface="Oxygen" panose="02000503000000000000" pitchFamily="2" charset="0"/>
              </a:rPr>
              <a:t>🏠  </a:t>
            </a:r>
            <a:r>
              <a:rPr lang="en-AU" sz="1400" dirty="0">
                <a:latin typeface="Oxygen" panose="02000503000000000000" pitchFamily="2" charset="0"/>
              </a:rPr>
              <a:t>N – 25 </a:t>
            </a:r>
            <a:r>
              <a:rPr lang="en-AU" sz="1400" dirty="0" smtClean="0">
                <a:latin typeface="Oxygen" panose="02000503000000000000" pitchFamily="2" charset="0"/>
              </a:rPr>
              <a:t>Patuli, Kolkata 700094</a:t>
            </a:r>
          </a:p>
          <a:p>
            <a:pPr lvl="0"/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8/71 Wolseley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Street</a:t>
            </a:r>
          </a:p>
          <a:p>
            <a:pPr lvl="0"/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Australia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2207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8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1971671" y="1240237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91671" y="2500237"/>
            <a:ext cx="2520000" cy="252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68" y="348627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Visiting </a:t>
            </a:r>
            <a:r>
              <a:rPr lang="en-AU" sz="2800" b="1" u="sng" dirty="0" smtClean="0">
                <a:latin typeface="Oxygen" panose="02000503000000000000" pitchFamily="2" charset="0"/>
              </a:rPr>
              <a:t>Card – Back Side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3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71499" y="1583140"/>
            <a:ext cx="3780000" cy="3780000"/>
            <a:chOff x="3971499" y="1583140"/>
            <a:chExt cx="3780000" cy="3780000"/>
          </a:xfrm>
        </p:grpSpPr>
        <p:sp>
          <p:nvSpPr>
            <p:cNvPr id="3" name="Rectangle 2"/>
            <p:cNvSpPr/>
            <p:nvPr/>
          </p:nvSpPr>
          <p:spPr>
            <a:xfrm>
              <a:off x="3971499" y="1583140"/>
              <a:ext cx="3780000" cy="3780000"/>
            </a:xfrm>
            <a:prstGeom prst="rect">
              <a:avLst/>
            </a:prstGeom>
            <a:solidFill>
              <a:srgbClr val="FF8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601499" y="2213140"/>
              <a:ext cx="2520000" cy="2520000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1456" y="348627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Main Logo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132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40</cp:revision>
  <dcterms:created xsi:type="dcterms:W3CDTF">2023-03-11T03:05:49Z</dcterms:created>
  <dcterms:modified xsi:type="dcterms:W3CDTF">2023-03-21T02:14:29Z</dcterms:modified>
</cp:coreProperties>
</file>