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63" r:id="rId3"/>
    <p:sldId id="264" r:id="rId4"/>
    <p:sldId id="267" r:id="rId5"/>
    <p:sldId id="268" r:id="rId6"/>
    <p:sldId id="270" r:id="rId7"/>
    <p:sldId id="269" r:id="rId8"/>
    <p:sldId id="271" r:id="rId9"/>
    <p:sldId id="265" r:id="rId10"/>
    <p:sldId id="273" r:id="rId11"/>
    <p:sldId id="272" r:id="rId12"/>
    <p:sldId id="274" r:id="rId13"/>
    <p:sldId id="275" r:id="rId14"/>
    <p:sldId id="276" r:id="rId15"/>
    <p:sldId id="277" r:id="rId16"/>
    <p:sldId id="279" r:id="rId17"/>
    <p:sldId id="280" r:id="rId18"/>
    <p:sldId id="281" r:id="rId19"/>
    <p:sldId id="28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AF"/>
    <a:srgbClr val="0F0F7F"/>
    <a:srgbClr val="DFDFFF"/>
    <a:srgbClr val="6F6FEF"/>
    <a:srgbClr val="FFFFFF"/>
    <a:srgbClr val="7F7FFF"/>
    <a:srgbClr val="9F9FF6"/>
    <a:srgbClr val="BFBFFF"/>
    <a:srgbClr val="CFCFFF"/>
    <a:srgbClr val="AF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94660"/>
  </p:normalViewPr>
  <p:slideViewPr>
    <p:cSldViewPr>
      <p:cViewPr varScale="1">
        <p:scale>
          <a:sx n="69" d="100"/>
          <a:sy n="69" d="100"/>
        </p:scale>
        <p:origin x="-15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83215-80E3-4A52-98A5-4C379A79CA39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DD3E-57A4-4A7C-8FEE-AE2738C669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97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61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77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76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8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97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59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72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7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61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88D7-68F7-4681-80B5-BDD492DE1B81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35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A88D7-68F7-4681-80B5-BDD492DE1B81}" type="datetimeFigureOut">
              <a:rPr lang="en-AU" smtClean="0"/>
              <a:t>18/11/2020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98DB-2140-4A88-A480-CA1E55F52B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60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odiamadm/Doc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nodiamadm/Doc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830" y="332656"/>
            <a:ext cx="5278946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err="1" smtClean="0">
                <a:latin typeface="Arial" panose="020B0604020202020204" pitchFamily="34" charset="0"/>
                <a:ea typeface="Arial" panose="020B0604020202020204" pitchFamily="34" charset="0"/>
              </a:rPr>
              <a:t>Anodiam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 Teacher App: Wireframes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36712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https://github.com/anodiamadm/Docs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ProjectExecution</a:t>
            </a:r>
            <a:r>
              <a:rPr lang="en-US" sz="1400" dirty="0" smtClean="0">
                <a:latin typeface="Arial" panose="020B0604020202020204" pitchFamily="34" charset="0"/>
                <a:ea typeface="Arial" panose="020B0604020202020204" pitchFamily="34" charset="0"/>
              </a:rPr>
              <a:t> &gt; BA &gt; </a:t>
            </a:r>
            <a:r>
              <a:rPr lang="en-US" sz="1400" dirty="0" err="1" smtClean="0">
                <a:latin typeface="Arial" panose="020B0604020202020204" pitchFamily="34" charset="0"/>
                <a:ea typeface="Arial" panose="020B0604020202020204" pitchFamily="34" charset="0"/>
              </a:rPr>
              <a:t>SpecsWireframes</a:t>
            </a:r>
            <a:endParaRPr lang="en-AU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833664"/>
              </p:ext>
            </p:extLst>
          </p:nvPr>
        </p:nvGraphicFramePr>
        <p:xfrm>
          <a:off x="1691680" y="1484784"/>
          <a:ext cx="5943600" cy="4722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325"/>
                <a:gridCol w="952500"/>
                <a:gridCol w="952500"/>
                <a:gridCol w="952500"/>
                <a:gridCol w="239077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Editor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Reviewer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AU" sz="12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  <a:endParaRPr lang="en-AU" sz="12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13/11/2020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Teacher App wireframes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4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6323" y="332656"/>
            <a:ext cx="589398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Professional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anodiam.com/teacher/myprofile/professional/{userid}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72816"/>
            <a:ext cx="74676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5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3604" y="332656"/>
            <a:ext cx="537942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Financial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anodiam.com/teacher/myprofile/financial/{userid}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00808"/>
            <a:ext cx="74676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7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3300" y="332656"/>
            <a:ext cx="528003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Payout Reports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anodiam.com/teacher/myprofile/payouts/{userid}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6820"/>
            <a:ext cx="7467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1856" y="332656"/>
            <a:ext cx="436292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Analytics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anodiam.com/teacher/myprofile/analytics/{userid}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6820"/>
            <a:ext cx="7467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4997" y="332656"/>
            <a:ext cx="6036653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Inbox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anodiam.com/teacher/inbox/{userid}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5621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2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448" y="332656"/>
            <a:ext cx="7687747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Inbox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&gt; Message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anodiam.com/teacher/message/{messageid}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00808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1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1493" y="332656"/>
            <a:ext cx="6363666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Queries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anodiam.com/teacher/queries/{userid}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1605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8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858" y="332656"/>
            <a:ext cx="9133654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Queries &gt; Query &gt; Resolve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anodiam.com/teacher/query/{queryid}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85" y="1556792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8678" y="332656"/>
            <a:ext cx="6809300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Notifications &gt; Comments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anodiam.com/teacher/comments/{userid}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3613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819" y="332656"/>
            <a:ext cx="8579015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Teacher App: Notifications &gt;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Comments &gt; Comment page</a:t>
            </a:r>
            <a:endParaRPr lang="en-AU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anodiam.com/teacher/comment/{commentid}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9637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5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5421" y="332656"/>
            <a:ext cx="513576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Signup / Login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1833562"/>
            <a:ext cx="39719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0993" y="332656"/>
            <a:ext cx="7084633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Details page - 1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247775"/>
            <a:ext cx="74295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653" y="332656"/>
            <a:ext cx="8091318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Details page contd. - 2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362075"/>
            <a:ext cx="74295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653" y="332656"/>
            <a:ext cx="8091318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Teacher Details page contd. - 3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24" y="1414714"/>
            <a:ext cx="7380952" cy="4028571"/>
          </a:xfrm>
          <a:prstGeom prst="rect">
            <a:avLst/>
          </a:prstGeom>
          <a:ln w="28575">
            <a:solidFill>
              <a:srgbClr val="2F2FAF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anodiam.com/teacher/signup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7011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3722712"/>
            <a:ext cx="3886200" cy="2514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10186" y="332656"/>
            <a:ext cx="688624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Create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anodiam.com/teacher/createpassword/{userid}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94" y="1552347"/>
            <a:ext cx="3885714" cy="2514286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563888" y="3450800"/>
            <a:ext cx="1728192" cy="54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On Click</a:t>
            </a:r>
            <a:endParaRPr lang="en-AU" sz="1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16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96" y="332656"/>
            <a:ext cx="8266430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Signup – Forget / Change Password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anodiam.com/teacher/changepassword/{userid)</a:t>
            </a:r>
            <a:endParaRPr lang="en-AU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143" y="1848047"/>
            <a:ext cx="3885714" cy="3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4367" y="332656"/>
            <a:ext cx="5617885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My Teacher Home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anodiam.com/teacher/myhome/{userid}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3613"/>
            <a:ext cx="74676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9633" y="332656"/>
            <a:ext cx="5347361" cy="480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Teacher App</a:t>
            </a:r>
            <a:r>
              <a:rPr lang="en-US" sz="2400" b="1" dirty="0"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2400" b="1" dirty="0" smtClean="0">
                <a:latin typeface="Arial" panose="020B0604020202020204" pitchFamily="34" charset="0"/>
                <a:ea typeface="Arial" panose="020B0604020202020204" pitchFamily="34" charset="0"/>
              </a:rPr>
              <a:t>Personal Profile page</a:t>
            </a:r>
            <a:endParaRPr lang="en-AU" sz="2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32" y="849721"/>
            <a:ext cx="8245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Link: </a:t>
            </a:r>
            <a:r>
              <a:rPr lang="en-US" sz="1400" u="sng" dirty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://</a:t>
            </a:r>
            <a:r>
              <a:rPr lang="en-US" sz="1400" u="sng" dirty="0" smtClean="0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anodiam.com/teacher/myprofile/personal/{userid}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9552"/>
            <a:ext cx="7467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4937</TotalTime>
  <Words>307</Words>
  <Application>Microsoft Office PowerPoint</Application>
  <PresentationFormat>On-screen Show (4:3)</PresentationFormat>
  <Paragraphs>64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Ananya</cp:lastModifiedBy>
  <cp:revision>135</cp:revision>
  <dcterms:created xsi:type="dcterms:W3CDTF">2020-08-10T22:46:31Z</dcterms:created>
  <dcterms:modified xsi:type="dcterms:W3CDTF">2020-11-18T07:38:27Z</dcterms:modified>
</cp:coreProperties>
</file>