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7" r:id="rId4"/>
    <p:sldId id="257" r:id="rId5"/>
    <p:sldId id="268" r:id="rId6"/>
    <p:sldId id="258" r:id="rId7"/>
    <p:sldId id="269" r:id="rId8"/>
    <p:sldId id="260" r:id="rId9"/>
    <p:sldId id="270" r:id="rId10"/>
    <p:sldId id="261" r:id="rId11"/>
    <p:sldId id="271" r:id="rId12"/>
    <p:sldId id="259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6" y="866717"/>
            <a:ext cx="618271" cy="618271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07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Secretly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07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Secretly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31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398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Username or </a:t>
            </a:r>
            <a:r>
              <a:rPr lang="en-AU" dirty="0" err="1" smtClean="0">
                <a:solidFill>
                  <a:schemeClr val="tx1"/>
                </a:solidFill>
              </a:rPr>
              <a:t>Firstname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39808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8227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8227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1086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1086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1109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8094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265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8227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1086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1086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8094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780501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15759" y="5098140"/>
            <a:ext cx="1687511" cy="256120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584978" y="5092326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57385" y="1409084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251002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796539" y="5100228"/>
            <a:ext cx="1687511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3365758" y="509441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185119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09349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12112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54938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57701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186760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294452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310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627849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1180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086367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545301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561709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2757132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274145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159296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175704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290403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297570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298717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132739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2636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335269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3467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025395" y="5437334"/>
            <a:ext cx="3442613" cy="322762"/>
            <a:chOff x="6120000" y="1736080"/>
            <a:chExt cx="2235659" cy="603920"/>
          </a:xfrm>
        </p:grpSpPr>
        <p:sp>
          <p:nvSpPr>
            <p:cNvPr id="112" name="Rectangle 111"/>
            <p:cNvSpPr/>
            <p:nvPr/>
          </p:nvSpPr>
          <p:spPr>
            <a:xfrm>
              <a:off x="6164173" y="1736080"/>
              <a:ext cx="2191486" cy="539999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Logout</a:t>
              </a:r>
              <a:endParaRPr lang="en-AU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97" y="4920734"/>
            <a:ext cx="21621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60152" y="2338317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167831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156825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436620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10195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169919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896542" y="5158913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2926856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16915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19678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367317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370080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292722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41824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4186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436620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29268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2927222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418240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418606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388092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388128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347252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347618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04386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11553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12700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2941510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10445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17612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18759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53" name="Rectangle 152"/>
          <p:cNvSpPr/>
          <p:nvPr/>
        </p:nvSpPr>
        <p:spPr>
          <a:xfrm>
            <a:off x="1799361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9537166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7234670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498911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827762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21" y="1283552"/>
            <a:ext cx="2162175" cy="11811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1653017" cy="12003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50365" y="2317898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16530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764980" y="3736107"/>
            <a:ext cx="0" cy="53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72722" y="3738488"/>
            <a:ext cx="0" cy="53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06" y="990486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326669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32580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555654"/>
            <a:chOff x="1491754" y="2275472"/>
            <a:chExt cx="2160000" cy="555654"/>
          </a:xfrm>
        </p:grpSpPr>
        <p:grpSp>
          <p:nvGrpSpPr>
            <p:cNvPr id="56" name="Group 55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543320" y="3920248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43111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5" y="534217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12" name="TextBox 211"/>
          <p:cNvSpPr txBox="1"/>
          <p:nvPr/>
        </p:nvSpPr>
        <p:spPr>
          <a:xfrm>
            <a:off x="4533160" y="5317207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Scholarship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504028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22111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4012657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400401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437856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3117684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602040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99296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Register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40026" y="4454176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4418118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495775" y="1360518"/>
            <a:ext cx="2160000" cy="766457"/>
            <a:chOff x="1495775" y="1483350"/>
            <a:chExt cx="2160000" cy="766457"/>
          </a:xfrm>
        </p:grpSpPr>
        <p:grpSp>
          <p:nvGrpSpPr>
            <p:cNvPr id="16" name="Group 15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95775" y="2003586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152640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91754" y="3562558"/>
            <a:ext cx="2160000" cy="766457"/>
            <a:chOff x="1495775" y="1483350"/>
            <a:chExt cx="2160000" cy="766457"/>
          </a:xfrm>
        </p:grpSpPr>
        <p:grpSp>
          <p:nvGrpSpPr>
            <p:cNvPr id="65" name="Group 64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495775" y="1483350"/>
                <a:ext cx="13354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Referrer’s Email</a:t>
                </a:r>
                <a:endParaRPr lang="en-AU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495775" y="2003586"/>
              <a:ext cx="18085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referrer’s email</a:t>
              </a:r>
              <a:endParaRPr lang="en-AU" sz="1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43320" y="4916538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519473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475131" y="2946294"/>
            <a:ext cx="2160000" cy="766457"/>
            <a:chOff x="1491754" y="2275472"/>
            <a:chExt cx="2160000" cy="76645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64598" y="24129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266870" y="31931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Isosceles Triangle 131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102500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2102500" y="6199362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76" name="Rectangle 75"/>
          <p:cNvSpPr/>
          <p:nvPr/>
        </p:nvSpPr>
        <p:spPr>
          <a:xfrm>
            <a:off x="3880787" y="1767388"/>
            <a:ext cx="4588042" cy="4296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/>
          <p:cNvSpPr txBox="1"/>
          <p:nvPr/>
        </p:nvSpPr>
        <p:spPr>
          <a:xfrm>
            <a:off x="5679858" y="1771352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Register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02500" y="592427"/>
            <a:ext cx="8088331" cy="622248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5" name="Group 104"/>
          <p:cNvGrpSpPr/>
          <p:nvPr/>
        </p:nvGrpSpPr>
        <p:grpSpPr>
          <a:xfrm>
            <a:off x="5085331" y="4742938"/>
            <a:ext cx="2041888" cy="309905"/>
            <a:chOff x="6120000" y="1736080"/>
            <a:chExt cx="2246077" cy="603920"/>
          </a:xfrm>
        </p:grpSpPr>
        <p:sp>
          <p:nvSpPr>
            <p:cNvPr id="106" name="Rectangle 10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69009" y="4706880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041080" y="2387212"/>
            <a:ext cx="2160000" cy="522018"/>
            <a:chOff x="1495775" y="1483350"/>
            <a:chExt cx="2160000" cy="52201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2107742" y="1539213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037059" y="2906620"/>
            <a:ext cx="2651450" cy="552774"/>
            <a:chOff x="1491754" y="2275472"/>
            <a:chExt cx="2651450" cy="552774"/>
          </a:xfrm>
        </p:grpSpPr>
        <p:grpSp>
          <p:nvGrpSpPr>
            <p:cNvPr id="139" name="Group 138"/>
            <p:cNvGrpSpPr/>
            <p:nvPr/>
          </p:nvGrpSpPr>
          <p:grpSpPr>
            <a:xfrm>
              <a:off x="1491754" y="2275472"/>
              <a:ext cx="2651450" cy="522018"/>
              <a:chOff x="1495775" y="1483350"/>
              <a:chExt cx="2651450" cy="5220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2390013" y="1524114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5037059" y="3979656"/>
            <a:ext cx="3028320" cy="522018"/>
            <a:chOff x="1495775" y="1483350"/>
            <a:chExt cx="3028320" cy="522018"/>
          </a:xfrm>
        </p:grpSpPr>
        <p:grpSp>
          <p:nvGrpSpPr>
            <p:cNvPr id="152" name="Group 151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1495775" y="1483350"/>
                <a:ext cx="13354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Referrer’s Email</a:t>
                </a:r>
                <a:endParaRPr lang="en-AU" sz="1400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715587" y="1538511"/>
              <a:ext cx="18085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referrer’s email</a:t>
              </a:r>
              <a:endParaRPr lang="en-AU" sz="1000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88625" y="5205300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88625" y="554766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5020436" y="3427560"/>
            <a:ext cx="2160000" cy="766457"/>
            <a:chOff x="1491754" y="2275472"/>
            <a:chExt cx="2160000" cy="766457"/>
          </a:xfrm>
        </p:grpSpPr>
        <p:grpSp>
          <p:nvGrpSpPr>
            <p:cNvPr id="162" name="Group 161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5039331" y="209560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09903" y="31669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812175" y="36744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9" y="810180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181099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172456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068305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25337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3327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3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4806738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4798095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2493997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17382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3854364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432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113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06782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14756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4286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14756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1475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14756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797686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797686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083606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083606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085879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784412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0154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797686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08360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083606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78441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1204611" y="712829"/>
            <a:ext cx="3162456" cy="522018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6371" y="1223579"/>
            <a:ext cx="3162456" cy="522018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96370" y="1742392"/>
            <a:ext cx="3162456" cy="522018"/>
            <a:chOff x="1495775" y="1483350"/>
            <a:chExt cx="2160000" cy="522018"/>
          </a:xfrm>
        </p:grpSpPr>
        <p:grpSp>
          <p:nvGrpSpPr>
            <p:cNvPr id="100" name="Group 9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4102443" y="98293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112683" y="101056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4102443" y="149180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4112683" y="151943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102250" y="2020175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4112490" y="2047804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023568" y="2357852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1255759" y="2513488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255759" y="4570787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494634" y="3144659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89627" y="3299070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23326" y="2513487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23327" y="4559606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995648" y="2288602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08633" y="2769854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08629" y="246568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58122" y="2578906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1313761" y="2611473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9970" y="2574849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1186955" y="519783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74429" y="519783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71254" y="3484949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85868" y="3637349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85868" y="3790272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295492" y="3982496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1341249" y="3241433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1229253" y="3149500"/>
            <a:ext cx="415498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116561" y="5371069"/>
            <a:ext cx="3288482" cy="309905"/>
            <a:chOff x="6120000" y="1736080"/>
            <a:chExt cx="2246077" cy="603920"/>
          </a:xfrm>
        </p:grpSpPr>
        <p:sp>
          <p:nvSpPr>
            <p:cNvPr id="117" name="Rectangle 11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1794859" y="5362426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21" name="Rectangle 120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1853</Words>
  <Application>Microsoft Office PowerPoint</Application>
  <PresentationFormat>Widescreen</PresentationFormat>
  <Paragraphs>697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117</cp:revision>
  <dcterms:created xsi:type="dcterms:W3CDTF">2022-07-08T02:33:24Z</dcterms:created>
  <dcterms:modified xsi:type="dcterms:W3CDTF">2022-07-14T05:30:45Z</dcterms:modified>
</cp:coreProperties>
</file>