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F6FEF"/>
    <a:srgbClr val="0F0F7F"/>
    <a:srgbClr val="BFBFFF"/>
    <a:srgbClr val="DFDFFF"/>
    <a:srgbClr val="CFCFFF"/>
    <a:srgbClr val="AFAFFF"/>
    <a:srgbClr val="7F7FFF"/>
    <a:srgbClr val="4F4FCF"/>
    <a:srgbClr val="2F2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>
        <p:scale>
          <a:sx n="70" d="100"/>
          <a:sy n="70" d="100"/>
        </p:scale>
        <p:origin x="-153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68" y="1001950"/>
            <a:ext cx="9144000" cy="5451386"/>
          </a:xfrm>
          <a:prstGeom prst="rect">
            <a:avLst/>
          </a:prstGeom>
          <a:gradFill flip="none" rotWithShape="1">
            <a:gsLst>
              <a:gs pos="82000">
                <a:srgbClr val="6F6FEF"/>
              </a:gs>
              <a:gs pos="1000">
                <a:srgbClr val="DFDFFF"/>
              </a:gs>
              <a:gs pos="47000">
                <a:srgbClr val="CFC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latin typeface="Cooper Black" panose="0208090404030B0204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smtClean="0">
                <a:latin typeface="Cooper Black" panose="0208090404030B020404" pitchFamily="18" charset="0"/>
              </a:rPr>
              <a:t>nodiam</a:t>
            </a:r>
            <a:endParaRPr lang="en-AU" sz="3600" dirty="0">
              <a:latin typeface="Cooper Black" panose="0208090404030B020404" pitchFamily="18" charset="0"/>
            </a:endParaRPr>
          </a:p>
        </p:txBody>
      </p:sp>
      <p:pic>
        <p:nvPicPr>
          <p:cNvPr id="1026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468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84202" y="620688"/>
            <a:ext cx="1224136" cy="327037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BFBFFF"/>
                </a:solidFill>
              </a:rPr>
              <a:t>Sign Up</a:t>
            </a:r>
            <a:endParaRPr lang="en-AU" b="1" dirty="0">
              <a:solidFill>
                <a:srgbClr val="BFB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656692"/>
            <a:ext cx="1080120" cy="252028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b="1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8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2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11</cp:revision>
  <dcterms:created xsi:type="dcterms:W3CDTF">2020-08-10T22:46:31Z</dcterms:created>
  <dcterms:modified xsi:type="dcterms:W3CDTF">2020-08-11T00:35:56Z</dcterms:modified>
</cp:coreProperties>
</file>