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>
        <p:scale>
          <a:sx n="90" d="100"/>
          <a:sy n="90" d="100"/>
        </p:scale>
        <p:origin x="71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C62-6B24-4F54-B962-366960A0168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333" y="980728"/>
            <a:ext cx="3363934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32" y="1988840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80777"/>
              </p:ext>
            </p:extLst>
          </p:nvPr>
        </p:nvGraphicFramePr>
        <p:xfrm>
          <a:off x="1600200" y="3063716"/>
          <a:ext cx="5943600" cy="16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05/07/2020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411"/>
            <a:ext cx="91348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836712"/>
            <a:ext cx="50006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856228"/>
            <a:ext cx="1287504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Width:50px;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stCxn id="13" idx="1"/>
          </p:cNvCxnSpPr>
          <p:nvPr/>
        </p:nvCxnSpPr>
        <p:spPr>
          <a:xfrm>
            <a:off x="179512" y="944434"/>
            <a:ext cx="0" cy="323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867223"/>
            <a:ext cx="92995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512" y="1744476"/>
            <a:ext cx="0" cy="4598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3660" y="1494791"/>
            <a:ext cx="1464364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#8f8fff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(Active #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0f0f7f)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6297" y="1420846"/>
            <a:ext cx="1656184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Right Aligned;</a:t>
            </a:r>
          </a:p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#0f0f7f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(Active, Hover #fff)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98381" y="2018052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84083" y="1744476"/>
            <a:ext cx="3941" cy="763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44408" y="1772236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27784" y="2227567"/>
            <a:ext cx="0" cy="4598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5856" y="1052736"/>
            <a:ext cx="180020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Height: 30px; Length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: 240px; Radius: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4px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; #fff;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40869" y="1994368"/>
            <a:ext cx="0" cy="281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88143" y="1886646"/>
            <a:ext cx="511849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10px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622741" y="2022102"/>
            <a:ext cx="0" cy="326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22741" y="1795839"/>
            <a:ext cx="1352381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30px X 30px;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Radius: 4px</a:t>
            </a:r>
            <a:r>
              <a:rPr lang="en-US" sz="800" b="1" dirty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458834" y="1781915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36096" y="2317211"/>
            <a:ext cx="0" cy="286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4" idx="1"/>
          </p:cNvCxnSpPr>
          <p:nvPr/>
        </p:nvCxnSpPr>
        <p:spPr>
          <a:xfrm>
            <a:off x="5436096" y="1562555"/>
            <a:ext cx="0" cy="820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36096" y="1454833"/>
            <a:ext cx="1296144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Width: 2px;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Header: Desktop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16488" y="2753638"/>
            <a:ext cx="1593706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&amp;#x1F50D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Ariel Bold 24;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#0f0f7f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(Active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# 8f8fff)</a:t>
            </a:r>
            <a:endParaRPr lang="en-AU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516488" y="2486066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223" y="2736263"/>
            <a:ext cx="1349425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Logo: Reverse Color, Right Aligned; height 50px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755576" y="2420888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547664" y="2730406"/>
            <a:ext cx="98325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800" b="1" dirty="0">
                <a:solidFill>
                  <a:schemeClr val="accent6"/>
                </a:solidFill>
                <a:latin typeface="Arial Black" pitchFamily="34" charset="0"/>
              </a:rPr>
              <a:t>Cooper </a:t>
            </a:r>
            <a:r>
              <a:rPr lang="en-US" alt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Black, Bold, 32; #fff</a:t>
            </a:r>
            <a:endParaRPr lang="en-US" alt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547664" y="2573288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0" y="3717032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Header: Responsive</a:t>
            </a:r>
            <a:endParaRPr lang="en-AU" dirty="0">
              <a:latin typeface="Arial Black" panose="020B0A04020102020204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5067417" y="1286736"/>
            <a:ext cx="7982" cy="1030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35496" y="2564904"/>
            <a:ext cx="5347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4669" y="2342934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7637683" y="2564904"/>
            <a:ext cx="5347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696856" y="2342934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8464858" y="2564904"/>
            <a:ext cx="60855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560952" y="2342934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2339752" y="2567510"/>
            <a:ext cx="1885016" cy="84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1840" y="2348880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483768" y="2444057"/>
            <a:ext cx="142405" cy="1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3081"/>
          <p:cNvCxnSpPr/>
          <p:nvPr/>
        </p:nvCxnSpPr>
        <p:spPr>
          <a:xfrm flipV="1">
            <a:off x="2483768" y="2060848"/>
            <a:ext cx="0" cy="37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20770"/>
            <a:ext cx="7772400" cy="200025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923928" y="5466710"/>
            <a:ext cx="64807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#6f6fef; #0f0f7f</a:t>
            </a:r>
            <a:endParaRPr lang="en-AU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923928" y="5283275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24328" y="5484643"/>
            <a:ext cx="639689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Active;</a:t>
            </a:r>
          </a:p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#0f0f7f; #fff</a:t>
            </a:r>
            <a:endParaRPr lang="en-AU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162870" y="5301208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0" y="3281865"/>
            <a:ext cx="9073417" cy="21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84240" y="3068960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0260" y="4457334"/>
            <a:ext cx="3589536" cy="141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02860" y="4246604"/>
            <a:ext cx="446625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Foo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960"/>
            <a:ext cx="9144000" cy="733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36096" y="3213556"/>
            <a:ext cx="293206" cy="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Footer: Desktop &amp; Responsive</a:t>
            </a:r>
            <a:endParaRPr lang="en-AU" dirty="0"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5916" y="2852080"/>
            <a:ext cx="0" cy="28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815916" y="2637766"/>
            <a:ext cx="972108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Margin 10px;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399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2145069"/>
            <a:ext cx="1368152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33%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#8f8fff;</a:t>
            </a:r>
          </a:p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34% L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inier gradient;</a:t>
            </a:r>
          </a:p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33% #fff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Body: Desktop &amp; Responsive</a:t>
            </a:r>
            <a:endParaRPr lang="en-AU" dirty="0">
              <a:latin typeface="Arial Black" panose="020B0A040201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" y="1050195"/>
            <a:ext cx="91439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4240" y="836712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9512" y="1124744"/>
            <a:ext cx="0" cy="224973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35209"/>
            <a:ext cx="4934131" cy="1828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2033549" y="3284984"/>
            <a:ext cx="4934131" cy="5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3888" y="3141548"/>
            <a:ext cx="36004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>
                <a:solidFill>
                  <a:schemeClr val="accent6"/>
                </a:solidFill>
                <a:latin typeface="Arial Narrow" panose="020B0606020202030204" pitchFamily="34" charset="0"/>
              </a:rPr>
              <a:t>5</a:t>
            </a:r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67680" y="3285564"/>
            <a:ext cx="217632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2360" y="3141548"/>
            <a:ext cx="36004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25</a:t>
            </a:r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-36512" y="3284984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8168" y="3141548"/>
            <a:ext cx="36004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25</a:t>
            </a:r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39752" y="1124744"/>
            <a:ext cx="0" cy="239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27438" y="1127285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11760" y="3140968"/>
            <a:ext cx="0" cy="239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83768" y="3167268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4307" y="2459187"/>
            <a:ext cx="972108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Background: Blackboard Image (to be created)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" y="3398490"/>
            <a:ext cx="9134475" cy="219075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7344308" y="2939488"/>
            <a:ext cx="0" cy="48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223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12"/>
            <a:ext cx="9165839" cy="68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15816" y="19168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23728" y="19168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4561" y="25649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1619672" y="2672626"/>
            <a:ext cx="2184889" cy="1077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4" idx="1"/>
          </p:cNvCxnSpPr>
          <p:nvPr/>
        </p:nvCxnSpPr>
        <p:spPr>
          <a:xfrm>
            <a:off x="3059832" y="2420888"/>
            <a:ext cx="744729" cy="2517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52320" y="4149080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8064388" y="2276872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740352" y="4364524"/>
            <a:ext cx="0" cy="2160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3305411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7853" y="414908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8466" y="458112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7060" y="51571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1043608" y="3413133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1475656" y="4256802"/>
            <a:ext cx="5621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9672" y="4688850"/>
            <a:ext cx="1048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56754" y="5372636"/>
            <a:ext cx="16754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1640" y="2852936"/>
            <a:ext cx="2563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95241" y="2780348"/>
            <a:ext cx="0" cy="72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448" y="404135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76256" y="3933056"/>
            <a:ext cx="0" cy="108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660232" y="39330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18350" y="57332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43608" y="5840978"/>
            <a:ext cx="994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448" y="479657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4" name="Elbow Connector 1023"/>
          <p:cNvCxnSpPr/>
          <p:nvPr/>
        </p:nvCxnSpPr>
        <p:spPr>
          <a:xfrm flipV="1">
            <a:off x="3203848" y="4869160"/>
            <a:ext cx="2130600" cy="2528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34448" y="61653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8" name="Straight Arrow Connector 1027"/>
          <p:cNvCxnSpPr>
            <a:endCxn id="69" idx="1"/>
          </p:cNvCxnSpPr>
          <p:nvPr/>
        </p:nvCxnSpPr>
        <p:spPr>
          <a:xfrm>
            <a:off x="5004048" y="6273026"/>
            <a:ext cx="33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91836" y="542910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0" name="Straight Arrow Connector 1029"/>
          <p:cNvCxnSpPr/>
          <p:nvPr/>
        </p:nvCxnSpPr>
        <p:spPr>
          <a:xfrm flipV="1">
            <a:off x="8316416" y="5767662"/>
            <a:ext cx="0" cy="397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3895241" y="6219455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77060" y="6525344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Tick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square, border color 9f9fff, when ticked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362" y="69573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6" name="Straight Arrow Connector 1035"/>
          <p:cNvCxnSpPr/>
          <p:nvPr/>
        </p:nvCxnSpPr>
        <p:spPr>
          <a:xfrm>
            <a:off x="1619672" y="6694621"/>
            <a:ext cx="0" cy="262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3168352" y="6134916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check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round, border color 9f9fff, when checked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9" name="Elbow Connector 1038"/>
          <p:cNvCxnSpPr/>
          <p:nvPr/>
        </p:nvCxnSpPr>
        <p:spPr>
          <a:xfrm>
            <a:off x="-900608" y="6520217"/>
            <a:ext cx="1313970" cy="2211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7100" y="29975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1" name="Straight Arrow Connector 1040"/>
          <p:cNvCxnSpPr>
            <a:endCxn id="87" idx="1"/>
          </p:cNvCxnSpPr>
          <p:nvPr/>
        </p:nvCxnSpPr>
        <p:spPr>
          <a:xfrm>
            <a:off x="6645412" y="3166809"/>
            <a:ext cx="461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1829302" y="4473406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Plus symbol, 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5" name="Straight Arrow Connector 1044"/>
          <p:cNvCxnSpPr>
            <a:stCxn id="92" idx="3"/>
          </p:cNvCxnSpPr>
          <p:nvPr/>
        </p:nvCxnSpPr>
        <p:spPr>
          <a:xfrm>
            <a:off x="28086" y="4642683"/>
            <a:ext cx="385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56576" y="4581128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40px,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50" name="Straight Arrow Connector 1049"/>
          <p:cNvCxnSpPr/>
          <p:nvPr/>
        </p:nvCxnSpPr>
        <p:spPr>
          <a:xfrm>
            <a:off x="9165839" y="4688850"/>
            <a:ext cx="5907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90931" y="1878961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endCxn id="47" idx="1"/>
          </p:cNvCxnSpPr>
          <p:nvPr/>
        </p:nvCxnSpPr>
        <p:spPr>
          <a:xfrm>
            <a:off x="3419872" y="2048238"/>
            <a:ext cx="2710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907704" y="2217515"/>
            <a:ext cx="2232248" cy="3473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39952" y="2217515"/>
            <a:ext cx="0" cy="34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602128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91680" y="54452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5576" y="4293096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5576" y="429309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9512" y="3140968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9512" y="3140968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00719" y="6180137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6" name="Straight Arrow Connector 35"/>
          <p:cNvCxnSpPr>
            <a:endCxn id="66" idx="1"/>
          </p:cNvCxnSpPr>
          <p:nvPr/>
        </p:nvCxnSpPr>
        <p:spPr>
          <a:xfrm>
            <a:off x="5004048" y="6349414"/>
            <a:ext cx="6966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0938" y="234946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835696" y="256490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85816" y="3645024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2" name="Straight Arrow Connector 41"/>
          <p:cNvCxnSpPr>
            <a:endCxn id="73" idx="0"/>
          </p:cNvCxnSpPr>
          <p:nvPr/>
        </p:nvCxnSpPr>
        <p:spPr>
          <a:xfrm>
            <a:off x="8597884" y="2217515"/>
            <a:ext cx="0" cy="1427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3" idx="2"/>
          </p:cNvCxnSpPr>
          <p:nvPr/>
        </p:nvCxnSpPr>
        <p:spPr>
          <a:xfrm flipV="1">
            <a:off x="8597884" y="3860468"/>
            <a:ext cx="0" cy="3035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8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447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Sydney</dc:creator>
  <cp:lastModifiedBy>Sydney</cp:lastModifiedBy>
  <cp:revision>75</cp:revision>
  <dcterms:created xsi:type="dcterms:W3CDTF">2020-07-01T23:14:00Z</dcterms:created>
  <dcterms:modified xsi:type="dcterms:W3CDTF">2020-07-05T00:20:17Z</dcterms:modified>
</cp:coreProperties>
</file>