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28" r:id="rId3"/>
  </p:sldMasterIdLst>
  <p:notesMasterIdLst>
    <p:notesMasterId r:id="rId17"/>
  </p:notesMasterIdLst>
  <p:sldIdLst>
    <p:sldId id="256" r:id="rId4"/>
    <p:sldId id="338" r:id="rId5"/>
    <p:sldId id="339" r:id="rId6"/>
    <p:sldId id="340" r:id="rId7"/>
    <p:sldId id="333" r:id="rId8"/>
    <p:sldId id="327" r:id="rId9"/>
    <p:sldId id="331" r:id="rId10"/>
    <p:sldId id="332" r:id="rId11"/>
    <p:sldId id="334" r:id="rId12"/>
    <p:sldId id="335" r:id="rId13"/>
    <p:sldId id="329" r:id="rId14"/>
    <p:sldId id="341" r:id="rId15"/>
    <p:sldId id="336" r:id="rId1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AFAFFF"/>
    <a:srgbClr val="7F7FFF"/>
    <a:srgbClr val="8787FF"/>
    <a:srgbClr val="9797FF"/>
    <a:srgbClr val="8F8FFF"/>
    <a:srgbClr val="2F2FAF"/>
    <a:srgbClr val="E7E7E7"/>
    <a:srgbClr val="E1E1D9"/>
    <a:srgbClr val="CF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AU" sz="1000" b="1" baseline="0" dirty="0" smtClean="0">
                <a:latin typeface="+mj-lt"/>
                <a:cs typeface="Arial" panose="020B0604020202020204" pitchFamily="34" charset="0"/>
              </a:rPr>
              <a:t>Unit price of courses will vary yearly according to M shaped curve</a:t>
            </a:r>
            <a:endParaRPr lang="en-AU" sz="1000" b="1" dirty="0">
              <a:latin typeface="+mj-lt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240966754155729"/>
          <c:y val="8.1067555445101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2510936132981"/>
          <c:y val="0.17405225431636859"/>
          <c:w val="0.78831933508311458"/>
          <c:h val="0.7664982050238904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743584"/>
        <c:axId val="2129753376"/>
      </c:scatterChart>
      <c:valAx>
        <c:axId val="21297435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2129753376"/>
        <c:crosses val="autoZero"/>
        <c:crossBetween val="midCat"/>
      </c:valAx>
      <c:valAx>
        <c:axId val="2129753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INR (₹)</a:t>
                </a:r>
              </a:p>
            </c:rich>
          </c:tx>
          <c:layout>
            <c:manualLayout>
              <c:xMode val="edge"/>
              <c:yMode val="edge"/>
              <c:x val="6.3888888888888884E-2"/>
              <c:y val="0.482192373096295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2129743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Total Revenue</a:t>
            </a:r>
            <a:endParaRPr lang="en-AU" sz="80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45253736976119824"/>
          <c:y val="1.185011296208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00458677161266"/>
          <c:y val="7.8165576047206947E-2"/>
          <c:w val="0.80118652727877304"/>
          <c:h val="0.6711380612724187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Estimates'!$B$1</c:f>
              <c:strCache>
                <c:ptCount val="1"/>
                <c:pt idx="0">
                  <c:v>Profit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Estimates'!$B$2:$B$8</c:f>
              <c:numCache>
                <c:formatCode>0</c:formatCode>
                <c:ptCount val="7"/>
                <c:pt idx="0">
                  <c:v>-4.0244099999999996</c:v>
                </c:pt>
                <c:pt idx="1">
                  <c:v>15.170708000000001</c:v>
                </c:pt>
                <c:pt idx="2">
                  <c:v>94.365825999999998</c:v>
                </c:pt>
                <c:pt idx="3">
                  <c:v>293.56094400000001</c:v>
                </c:pt>
                <c:pt idx="4">
                  <c:v>652.75606200000004</c:v>
                </c:pt>
                <c:pt idx="5">
                  <c:v>1091.95118</c:v>
                </c:pt>
                <c:pt idx="6">
                  <c:v>1591.1462979999999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746848"/>
        <c:axId val="2129747936"/>
      </c:scatterChart>
      <c:valAx>
        <c:axId val="21297468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129747936"/>
        <c:crosses val="autoZero"/>
        <c:crossBetween val="midCat"/>
      </c:valAx>
      <c:valAx>
        <c:axId val="21297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746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3108361454816"/>
          <c:y val="6.0601851851851872E-2"/>
          <c:w val="0.75266891638545186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Estimates'!$C$1</c:f>
              <c:strCache>
                <c:ptCount val="1"/>
                <c:pt idx="0">
                  <c:v>Cumulative Cost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noFill/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Estimates'!$C$2:$C$4</c:f>
              <c:numCache>
                <c:formatCode>0</c:formatCode>
                <c:ptCount val="3"/>
                <c:pt idx="0">
                  <c:v>4.0244099999999996</c:v>
                </c:pt>
                <c:pt idx="1">
                  <c:v>4.8292919999999997</c:v>
                </c:pt>
                <c:pt idx="2">
                  <c:v>5.6341739999999989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'Sales Estimates'!$D$1</c:f>
              <c:strCache>
                <c:ptCount val="1"/>
                <c:pt idx="0">
                  <c:v>Cumulative Expected Revenue (million US$)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Estimates'!$D$2:$D$4</c:f>
              <c:numCache>
                <c:formatCode>0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100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745216"/>
        <c:axId val="2129743040"/>
      </c:scatterChart>
      <c:valAx>
        <c:axId val="21297452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129743040"/>
        <c:crosses val="autoZero"/>
        <c:crossBetween val="midCat"/>
      </c:valAx>
      <c:valAx>
        <c:axId val="212974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745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0.08966</cdr:x>
      <cdr:y>0.1277</cdr:y>
    </cdr:from>
    <cdr:to>
      <cdr:x>0.21737</cdr:x>
      <cdr:y>0.877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09916" y="300087"/>
          <a:ext cx="583877" cy="17607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10,000</a:t>
          </a: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9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8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7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 smtClean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endParaRPr lang="en-AU" sz="800" dirty="0">
            <a:solidFill>
              <a:schemeClr val="bg1">
                <a:lumMod val="50000"/>
              </a:schemeClr>
            </a:solidFill>
          </a:endParaRPr>
        </a:p>
        <a:p xmlns:a="http://schemas.openxmlformats.org/drawingml/2006/main">
          <a:r>
            <a:rPr lang="en-AU" sz="800" dirty="0">
              <a:solidFill>
                <a:schemeClr val="bg1">
                  <a:lumMod val="50000"/>
                </a:schemeClr>
              </a:solidFill>
            </a:rPr>
            <a:t>6</a:t>
          </a:r>
          <a:r>
            <a:rPr lang="en-AU" sz="800" dirty="0" smtClean="0">
              <a:solidFill>
                <a:schemeClr val="bg1">
                  <a:lumMod val="50000"/>
                </a:schemeClr>
              </a:solidFill>
            </a:rPr>
            <a:t>,000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0.02998</cdr:x>
      <cdr:y>0.21998</cdr:y>
    </cdr:from>
    <cdr:to>
      <cdr:x>0.06661</cdr:x>
      <cdr:y>0.61372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70463" y="1565571"/>
          <a:ext cx="1552484" cy="156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>
              <a:solidFill>
                <a:schemeClr val="bg1">
                  <a:lumMod val="50000"/>
                </a:schemeClr>
              </a:solidFill>
            </a:rPr>
            <a:t>m</a:t>
          </a:r>
          <a:r>
            <a:rPr lang="en-AU" sz="1100" dirty="0" smtClean="0">
              <a:solidFill>
                <a:schemeClr val="bg1">
                  <a:lumMod val="50000"/>
                </a:schemeClr>
              </a:solidFill>
            </a:rPr>
            <a:t>illion US$</a:t>
          </a:r>
          <a:endParaRPr lang="en-AU" sz="1100" dirty="0">
            <a:solidFill>
              <a:schemeClr val="bg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0.51942</cdr:x>
      <cdr:y>0.73516</cdr:y>
    </cdr:from>
    <cdr:to>
      <cdr:x>0.6367</cdr:x>
      <cdr:y>0.79725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213088" y="2424409"/>
          <a:ext cx="499728" cy="2047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bg1">
                  <a:lumMod val="50000"/>
                </a:schemeClr>
              </a:solidFill>
            </a:rPr>
            <a:t>Years</a:t>
          </a:r>
          <a:endParaRPr lang="en-AU" sz="11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0.62944</cdr:x>
      <cdr:y>0</cdr:y>
    </cdr:from>
    <cdr:to>
      <cdr:x>0.75291</cdr:x>
      <cdr:y>0.48426</cdr:y>
    </cdr:to>
    <cdr:sp macro="" textlink="">
      <cdr:nvSpPr>
        <cdr:cNvPr id="5" name="TextBox 1"/>
        <cdr:cNvSpPr txBox="1"/>
      </cdr:nvSpPr>
      <cdr:spPr>
        <a:xfrm xmlns:a="http://schemas.openxmlformats.org/drawingml/2006/main" rot="17945687">
          <a:off x="1458120" y="-3026039"/>
          <a:ext cx="770497" cy="3292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000" dirty="0" smtClean="0">
              <a:solidFill>
                <a:schemeClr val="bg1">
                  <a:lumMod val="50000"/>
                </a:schemeClr>
              </a:solidFill>
            </a:rPr>
            <a:t>Revenue</a:t>
          </a:r>
          <a:endParaRPr lang="en-AU" sz="1000" dirty="0">
            <a:solidFill>
              <a:schemeClr val="bg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0.55349</cdr:x>
      <cdr:y>0.6112</cdr:y>
    </cdr:from>
    <cdr:to>
      <cdr:x>0.95848</cdr:x>
      <cdr:y>0.73124</cdr:y>
    </cdr:to>
    <cdr:sp macro="" textlink="">
      <cdr:nvSpPr>
        <cdr:cNvPr id="6" name="TextBox 1"/>
        <cdr:cNvSpPr txBox="1"/>
      </cdr:nvSpPr>
      <cdr:spPr>
        <a:xfrm xmlns:a="http://schemas.openxmlformats.org/drawingml/2006/main" rot="21411453">
          <a:off x="1476171" y="972460"/>
          <a:ext cx="1080108" cy="1909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000" dirty="0" smtClean="0">
              <a:solidFill>
                <a:schemeClr val="bg1">
                  <a:lumMod val="50000"/>
                </a:schemeClr>
              </a:solidFill>
            </a:rPr>
            <a:t>Expenditure</a:t>
          </a:r>
          <a:endParaRPr lang="en-AU" sz="10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38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21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4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0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7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97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99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3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10017-3145-42C8-9C69-0E988027C463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2E1B9-CEFA-4D07-831E-71248ED520A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426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52046-7403-4A22-96FD-3EC491E3FFC1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7E76B-E3F6-4398-99D8-EC098D2E4C54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2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641A9-CF5D-4415-8994-944B24AA612F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70F46-F3BB-40CE-9092-655B53DF3DA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95654-5830-487E-B268-8008312D2FCF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A0480-B1AA-47C4-8C2D-2991FC1BE9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471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3D448-2714-43AC-9998-94DB8DD1205D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6D810-A55D-4E2A-8832-F8DD6FD8E2E5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268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1E506-1002-43D4-8CEC-36510287A7BB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9BAEA-75A0-4AB6-B822-3C70B7844D6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927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FE09A-832A-4872-A051-F91E43A59628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F3353-ABA7-4736-8352-6F17AD47CBF2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840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1300F-197F-4C84-8E4A-896117B89FC8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FD60-5640-4AE7-B000-2BC8D19F080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302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B8C95-4DF0-4BCE-96B8-0F5561682E18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13E09-63C3-4C1C-A503-37D2C2CC5B8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146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90FD3-9C47-4E06-8F23-469D15607872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45256-970C-43EF-A831-AFCC97C2A25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5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5E658-018E-4068-A652-A65912FB268C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00953-3CEA-4B63-A806-E7155A3D9780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347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1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 smtClean="0"/>
              <a:pPr>
                <a:defRPr/>
              </a:pPr>
              <a:t>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C147B0-0077-47E4-9145-5FFE14A40629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9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.png"/><Relationship Id="rId4" Type="http://schemas.openxmlformats.org/officeDocument/2006/relationships/hyperlink" Target="mailto:ananyaloveslife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KKM8Y-u7ds&amp;t=151s" TargetMode="External"/><Relationship Id="rId3" Type="http://schemas.openxmlformats.org/officeDocument/2006/relationships/hyperlink" Target="https://www.youtube.com/watch?v=8DMOJ6Lgm7s&amp;list=RDCMUCJS9pqu9BzkAMNTmzNMNhvg&amp;index=4" TargetMode="External"/><Relationship Id="rId7" Type="http://schemas.openxmlformats.org/officeDocument/2006/relationships/hyperlink" Target="https://www.youtube.com/watch?v=3CoCsDrBsYs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www.youtube.com/watch?v=2vMEQ5zs1ko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www.youtube.com/watch?v=JeVSmq1Nrpw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youtube.com/watch?v=TQaLNy5ODJE&amp;t=1650s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13373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1356" y="6525344"/>
            <a:ext cx="4713521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 smtClean="0">
                <a:solidFill>
                  <a:srgbClr val="2F2FAF"/>
                </a:solidFill>
              </a:rPr>
              <a:t>© Protected Anodiam 2021  ||  Private &amp; Confidential</a:t>
            </a:r>
            <a:endParaRPr lang="en-AU" sz="800" dirty="0">
              <a:solidFill>
                <a:srgbClr val="2F2FA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3447447"/>
            <a:ext cx="38884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28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Business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628800"/>
            <a:ext cx="40324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Edtech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that creates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possibilities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beyond</a:t>
            </a:r>
          </a:p>
          <a:p>
            <a:pPr>
              <a:spcAft>
                <a:spcPts val="0"/>
              </a:spcAft>
            </a:pP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barriers through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innovation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empathy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33" y="4154310"/>
            <a:ext cx="523235" cy="520883"/>
          </a:xfrm>
          <a:prstGeom prst="rect">
            <a:avLst/>
          </a:prstGeom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5371134" y="4651340"/>
            <a:ext cx="2729258" cy="91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tabLst>
                <a:tab pos="457200" algn="l"/>
              </a:tabLst>
            </a:pPr>
            <a:r>
              <a:rPr lang="en-AU" sz="16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Ananya Moitra</a:t>
            </a:r>
          </a:p>
          <a:p>
            <a:pPr algn="r">
              <a:lnSpc>
                <a:spcPct val="107000"/>
              </a:lnSpc>
              <a:spcAft>
                <a:spcPts val="300"/>
              </a:spcAft>
              <a:tabLst>
                <a:tab pos="914400" algn="l"/>
              </a:tabLst>
            </a:pPr>
            <a:r>
              <a:rPr lang="en-AU" sz="11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Head</a:t>
            </a:r>
          </a:p>
          <a:p>
            <a:pPr algn="r">
              <a:spcAft>
                <a:spcPts val="0"/>
              </a:spcAft>
            </a:pPr>
            <a:r>
              <a:rPr lang="en-US" sz="1100" dirty="0" smtClean="0">
                <a:solidFill>
                  <a:srgbClr val="4F4FCF"/>
                </a:solidFill>
                <a:cs typeface="Arial" panose="020B0604020202020204" pitchFamily="34" charset="0"/>
                <a:hlinkClick r:id="rId4"/>
              </a:rPr>
              <a:t>ananyaloveslife@gmail.com</a:t>
            </a:r>
            <a:endParaRPr lang="en-US" sz="1100" dirty="0">
              <a:solidFill>
                <a:srgbClr val="4F4FCF"/>
              </a:solidFill>
              <a:cs typeface="Arial" panose="020B0604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en-US" sz="1100" dirty="0">
                <a:solidFill>
                  <a:srgbClr val="4F4FCF"/>
                </a:solidFill>
                <a:cs typeface="Arial" panose="020B0604020202020204" pitchFamily="34" charset="0"/>
              </a:rPr>
              <a:t>+61 </a:t>
            </a:r>
            <a:r>
              <a:rPr lang="en-US" sz="1100" dirty="0" smtClean="0">
                <a:solidFill>
                  <a:srgbClr val="4F4FCF"/>
                </a:solidFill>
                <a:cs typeface="Arial" panose="020B0604020202020204" pitchFamily="34" charset="0"/>
              </a:rPr>
              <a:t>405706206</a:t>
            </a:r>
            <a:endParaRPr lang="en-AU" sz="1100" dirty="0">
              <a:solidFill>
                <a:srgbClr val="4F4FCF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56" y="476672"/>
            <a:ext cx="3090664" cy="115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10</a:t>
            </a:r>
            <a:endParaRPr lang="en-AU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Financial Prospects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00232" y="29654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479487"/>
              </p:ext>
            </p:extLst>
          </p:nvPr>
        </p:nvGraphicFramePr>
        <p:xfrm>
          <a:off x="4775765" y="1916832"/>
          <a:ext cx="4260731" cy="329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5-Point Star 36"/>
          <p:cNvSpPr/>
          <p:nvPr/>
        </p:nvSpPr>
        <p:spPr>
          <a:xfrm>
            <a:off x="7772494" y="2850523"/>
            <a:ext cx="288032" cy="2880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7050704" y="2841582"/>
            <a:ext cx="761656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0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$1 billion!</a:t>
            </a:r>
            <a:endParaRPr lang="en-AU" sz="1000" b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74771" y="4276679"/>
            <a:ext cx="320466" cy="289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652120" y="4161263"/>
            <a:ext cx="2951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Launch       1               2              3               4               5              6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7140" y="1877251"/>
            <a:ext cx="4406249" cy="30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nicorn in 5 years just through flagship courses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4.4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million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in each year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Sale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course per 100 students &amp; double it each year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 is the new fintech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henomenal growth, 21 unicorns,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decacorns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Presently $60 bn,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$350 bn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2025,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tn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2027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G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lobal, 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ever-ending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prospect</a:t>
            </a:r>
            <a:endParaRPr lang="en-AU" sz="14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Increasing demand, low risk &amp; low investment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 maintenance, same course to run for many years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8863" y="4077072"/>
            <a:ext cx="331685" cy="354190"/>
            <a:chOff x="428428" y="1143181"/>
            <a:chExt cx="485619" cy="485619"/>
          </a:xfrm>
        </p:grpSpPr>
        <p:sp>
          <p:nvSpPr>
            <p:cNvPr id="80" name="Oval 79"/>
            <p:cNvSpPr/>
            <p:nvPr/>
          </p:nvSpPr>
          <p:spPr>
            <a:xfrm>
              <a:off x="428428" y="1143181"/>
              <a:ext cx="485619" cy="485619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71" y="1206527"/>
              <a:ext cx="191849" cy="205554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597726" y="1336329"/>
              <a:ext cx="218912" cy="218912"/>
              <a:chOff x="510985" y="1529889"/>
              <a:chExt cx="320508" cy="29137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10985" y="1529889"/>
                <a:ext cx="320508" cy="291371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82845" y="1531954"/>
                <a:ext cx="180919" cy="28551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5" name="Straight Connector 84"/>
              <p:cNvCxnSpPr>
                <a:stCxn id="84" idx="0"/>
                <a:endCxn id="84" idx="4"/>
              </p:cNvCxnSpPr>
              <p:nvPr/>
            </p:nvCxnSpPr>
            <p:spPr>
              <a:xfrm>
                <a:off x="673305" y="1531954"/>
                <a:ext cx="0" cy="28551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>
                <a:stCxn id="83" idx="6"/>
                <a:endCxn id="83" idx="2"/>
              </p:cNvCxnSpPr>
              <p:nvPr/>
            </p:nvCxnSpPr>
            <p:spPr>
              <a:xfrm flipH="1">
                <a:off x="510985" y="1675574"/>
                <a:ext cx="32050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7" name="Arc 86"/>
              <p:cNvSpPr/>
              <p:nvPr/>
            </p:nvSpPr>
            <p:spPr>
              <a:xfrm rot="5400000">
                <a:off x="635867" y="1459447"/>
                <a:ext cx="74353" cy="234278"/>
              </a:xfrm>
              <a:prstGeom prst="arc">
                <a:avLst>
                  <a:gd name="adj1" fmla="val 16200000"/>
                  <a:gd name="adj2" fmla="val 5526264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 rot="16200000">
                <a:off x="642955" y="1654026"/>
                <a:ext cx="60176" cy="234278"/>
              </a:xfrm>
              <a:prstGeom prst="arc">
                <a:avLst>
                  <a:gd name="adj1" fmla="val 16200000"/>
                  <a:gd name="adj2" fmla="val 5526264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27063" y="1858470"/>
            <a:ext cx="364854" cy="389610"/>
            <a:chOff x="4860222" y="1213395"/>
            <a:chExt cx="401338" cy="364853"/>
          </a:xfrm>
        </p:grpSpPr>
        <p:sp>
          <p:nvSpPr>
            <p:cNvPr id="74" name="Oval 73"/>
            <p:cNvSpPr/>
            <p:nvPr/>
          </p:nvSpPr>
          <p:spPr>
            <a:xfrm>
              <a:off x="4860222" y="1213395"/>
              <a:ext cx="401338" cy="364853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Isosceles Triangle 74"/>
            <p:cNvSpPr/>
            <p:nvPr/>
          </p:nvSpPr>
          <p:spPr>
            <a:xfrm rot="810449">
              <a:off x="5032275" y="1294432"/>
              <a:ext cx="74797" cy="184368"/>
            </a:xfrm>
            <a:prstGeom prst="triangle">
              <a:avLst/>
            </a:prstGeom>
            <a:solidFill>
              <a:schemeClr val="bg1"/>
            </a:solidFill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Arc 75"/>
            <p:cNvSpPr/>
            <p:nvPr/>
          </p:nvSpPr>
          <p:spPr>
            <a:xfrm rot="6331262">
              <a:off x="5033055" y="1294407"/>
              <a:ext cx="90472" cy="83843"/>
            </a:xfrm>
            <a:prstGeom prst="arc">
              <a:avLst>
                <a:gd name="adj1" fmla="val 14787195"/>
                <a:gd name="adj2" fmla="val 1924065"/>
              </a:avLst>
            </a:prstGeom>
            <a:ln w="22225" cap="rnd">
              <a:solidFill>
                <a:srgbClr val="7F7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Arc 76"/>
            <p:cNvSpPr/>
            <p:nvPr/>
          </p:nvSpPr>
          <p:spPr>
            <a:xfrm rot="7458538">
              <a:off x="5005863" y="1324753"/>
              <a:ext cx="110058" cy="123726"/>
            </a:xfrm>
            <a:prstGeom prst="arc">
              <a:avLst>
                <a:gd name="adj1" fmla="val 16200000"/>
                <a:gd name="adj2" fmla="val 1191689"/>
              </a:avLst>
            </a:prstGeom>
            <a:ln w="22225" cap="rnd">
              <a:solidFill>
                <a:srgbClr val="7F7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35412" y="2996952"/>
            <a:ext cx="348156" cy="354191"/>
            <a:chOff x="438204" y="2675446"/>
            <a:chExt cx="364853" cy="331685"/>
          </a:xfrm>
        </p:grpSpPr>
        <p:grpSp>
          <p:nvGrpSpPr>
            <p:cNvPr id="95" name="Group 94"/>
            <p:cNvGrpSpPr/>
            <p:nvPr/>
          </p:nvGrpSpPr>
          <p:grpSpPr>
            <a:xfrm>
              <a:off x="438204" y="2675446"/>
              <a:ext cx="364853" cy="331685"/>
              <a:chOff x="422710" y="2705428"/>
              <a:chExt cx="364853" cy="331685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22710" y="2705428"/>
                <a:ext cx="364853" cy="331685"/>
              </a:xfrm>
              <a:prstGeom prst="ellipse">
                <a:avLst/>
              </a:prstGeom>
              <a:solidFill>
                <a:srgbClr val="7F7FFF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499888" y="2755080"/>
                <a:ext cx="232143" cy="229981"/>
              </a:xfrm>
              <a:custGeom>
                <a:avLst/>
                <a:gdLst>
                  <a:gd name="connsiteX0" fmla="*/ 383346 w 2078677"/>
                  <a:gd name="connsiteY0" fmla="*/ 1787551 h 2059312"/>
                  <a:gd name="connsiteX1" fmla="*/ 302456 w 2078677"/>
                  <a:gd name="connsiteY1" fmla="*/ 1883468 h 2059312"/>
                  <a:gd name="connsiteX2" fmla="*/ 383346 w 2078677"/>
                  <a:gd name="connsiteY2" fmla="*/ 1979385 h 2059312"/>
                  <a:gd name="connsiteX3" fmla="*/ 464236 w 2078677"/>
                  <a:gd name="connsiteY3" fmla="*/ 1883468 h 2059312"/>
                  <a:gd name="connsiteX4" fmla="*/ 383346 w 2078677"/>
                  <a:gd name="connsiteY4" fmla="*/ 1787551 h 2059312"/>
                  <a:gd name="connsiteX5" fmla="*/ 91442 w 2078677"/>
                  <a:gd name="connsiteY5" fmla="*/ 1412197 h 2059312"/>
                  <a:gd name="connsiteX6" fmla="*/ 457198 w 2078677"/>
                  <a:gd name="connsiteY6" fmla="*/ 1412197 h 2059312"/>
                  <a:gd name="connsiteX7" fmla="*/ 548640 w 2078677"/>
                  <a:gd name="connsiteY7" fmla="*/ 1503640 h 2059312"/>
                  <a:gd name="connsiteX8" fmla="*/ 548640 w 2078677"/>
                  <a:gd name="connsiteY8" fmla="*/ 1967869 h 2059312"/>
                  <a:gd name="connsiteX9" fmla="*/ 457198 w 2078677"/>
                  <a:gd name="connsiteY9" fmla="*/ 2059311 h 2059312"/>
                  <a:gd name="connsiteX10" fmla="*/ 91442 w 2078677"/>
                  <a:gd name="connsiteY10" fmla="*/ 2059312 h 2059312"/>
                  <a:gd name="connsiteX11" fmla="*/ 0 w 2078677"/>
                  <a:gd name="connsiteY11" fmla="*/ 1967870 h 2059312"/>
                  <a:gd name="connsiteX12" fmla="*/ 0 w 2078677"/>
                  <a:gd name="connsiteY12" fmla="*/ 1503639 h 2059312"/>
                  <a:gd name="connsiteX13" fmla="*/ 91442 w 2078677"/>
                  <a:gd name="connsiteY13" fmla="*/ 1412197 h 2059312"/>
                  <a:gd name="connsiteX14" fmla="*/ 703035 w 2078677"/>
                  <a:gd name="connsiteY14" fmla="*/ 1369993 h 2059312"/>
                  <a:gd name="connsiteX15" fmla="*/ 1040863 w 2078677"/>
                  <a:gd name="connsiteY15" fmla="*/ 1369993 h 2059312"/>
                  <a:gd name="connsiteX16" fmla="*/ 1109996 w 2078677"/>
                  <a:gd name="connsiteY16" fmla="*/ 1415818 h 2059312"/>
                  <a:gd name="connsiteX17" fmla="*/ 1115493 w 2078677"/>
                  <a:gd name="connsiteY17" fmla="*/ 1443045 h 2059312"/>
                  <a:gd name="connsiteX18" fmla="*/ 1516164 w 2078677"/>
                  <a:gd name="connsiteY18" fmla="*/ 1443045 h 2059312"/>
                  <a:gd name="connsiteX19" fmla="*/ 1549649 w 2078677"/>
                  <a:gd name="connsiteY19" fmla="*/ 1476530 h 2059312"/>
                  <a:gd name="connsiteX20" fmla="*/ 1549649 w 2078677"/>
                  <a:gd name="connsiteY20" fmla="*/ 1610465 h 2059312"/>
                  <a:gd name="connsiteX21" fmla="*/ 1516164 w 2078677"/>
                  <a:gd name="connsiteY21" fmla="*/ 1643949 h 2059312"/>
                  <a:gd name="connsiteX22" fmla="*/ 1115893 w 2078677"/>
                  <a:gd name="connsiteY22" fmla="*/ 1643950 h 2059312"/>
                  <a:gd name="connsiteX23" fmla="*/ 1115892 w 2078677"/>
                  <a:gd name="connsiteY23" fmla="*/ 1691210 h 2059312"/>
                  <a:gd name="connsiteX24" fmla="*/ 1467587 w 2078677"/>
                  <a:gd name="connsiteY24" fmla="*/ 1691209 h 2059312"/>
                  <a:gd name="connsiteX25" fmla="*/ 1488577 w 2078677"/>
                  <a:gd name="connsiteY25" fmla="*/ 1695447 h 2059312"/>
                  <a:gd name="connsiteX26" fmla="*/ 1490613 w 2078677"/>
                  <a:gd name="connsiteY26" fmla="*/ 1696820 h 2059312"/>
                  <a:gd name="connsiteX27" fmla="*/ 1679155 w 2078677"/>
                  <a:gd name="connsiteY27" fmla="*/ 1629730 h 2059312"/>
                  <a:gd name="connsiteX28" fmla="*/ 1696930 w 2078677"/>
                  <a:gd name="connsiteY28" fmla="*/ 1630635 h 2059312"/>
                  <a:gd name="connsiteX29" fmla="*/ 1822568 w 2078677"/>
                  <a:gd name="connsiteY29" fmla="*/ 1533879 h 2059312"/>
                  <a:gd name="connsiteX30" fmla="*/ 1902836 w 2078677"/>
                  <a:gd name="connsiteY30" fmla="*/ 1397060 h 2059312"/>
                  <a:gd name="connsiteX31" fmla="*/ 1919729 w 2078677"/>
                  <a:gd name="connsiteY31" fmla="*/ 1384283 h 2059312"/>
                  <a:gd name="connsiteX32" fmla="*/ 1940708 w 2078677"/>
                  <a:gd name="connsiteY32" fmla="*/ 1387194 h 2059312"/>
                  <a:gd name="connsiteX33" fmla="*/ 2022009 w 2078677"/>
                  <a:gd name="connsiteY33" fmla="*/ 1434891 h 2059312"/>
                  <a:gd name="connsiteX34" fmla="*/ 1891902 w 2078677"/>
                  <a:gd name="connsiteY34" fmla="*/ 1711008 h 2059312"/>
                  <a:gd name="connsiteX35" fmla="*/ 1781371 w 2078677"/>
                  <a:gd name="connsiteY35" fmla="*/ 1796128 h 2059312"/>
                  <a:gd name="connsiteX36" fmla="*/ 1785202 w 2078677"/>
                  <a:gd name="connsiteY36" fmla="*/ 1806896 h 2059312"/>
                  <a:gd name="connsiteX37" fmla="*/ 1572637 w 2078677"/>
                  <a:gd name="connsiteY37" fmla="*/ 1922400 h 2059312"/>
                  <a:gd name="connsiteX38" fmla="*/ 1292535 w 2078677"/>
                  <a:gd name="connsiteY38" fmla="*/ 2014766 h 2059312"/>
                  <a:gd name="connsiteX39" fmla="*/ 692980 w 2078677"/>
                  <a:gd name="connsiteY39" fmla="*/ 2014767 h 2059312"/>
                  <a:gd name="connsiteX40" fmla="*/ 671989 w 2078677"/>
                  <a:gd name="connsiteY40" fmla="*/ 2010529 h 2059312"/>
                  <a:gd name="connsiteX41" fmla="*/ 660884 w 2078677"/>
                  <a:gd name="connsiteY41" fmla="*/ 2003041 h 2059312"/>
                  <a:gd name="connsiteX42" fmla="*/ 656886 w 2078677"/>
                  <a:gd name="connsiteY42" fmla="*/ 2003041 h 2059312"/>
                  <a:gd name="connsiteX43" fmla="*/ 618978 w 2078677"/>
                  <a:gd name="connsiteY43" fmla="*/ 1965133 h 2059312"/>
                  <a:gd name="connsiteX44" fmla="*/ 618978 w 2078677"/>
                  <a:gd name="connsiteY44" fmla="*/ 1407902 h 2059312"/>
                  <a:gd name="connsiteX45" fmla="*/ 656886 w 2078677"/>
                  <a:gd name="connsiteY45" fmla="*/ 1369994 h 2059312"/>
                  <a:gd name="connsiteX46" fmla="*/ 703030 w 2078677"/>
                  <a:gd name="connsiteY46" fmla="*/ 1369994 h 2059312"/>
                  <a:gd name="connsiteX47" fmla="*/ 1434930 w 2078677"/>
                  <a:gd name="connsiteY47" fmla="*/ 414997 h 2059312"/>
                  <a:gd name="connsiteX48" fmla="*/ 1164930 w 2078677"/>
                  <a:gd name="connsiteY48" fmla="*/ 684997 h 2059312"/>
                  <a:gd name="connsiteX49" fmla="*/ 1434930 w 2078677"/>
                  <a:gd name="connsiteY49" fmla="*/ 954997 h 2059312"/>
                  <a:gd name="connsiteX50" fmla="*/ 1704930 w 2078677"/>
                  <a:gd name="connsiteY50" fmla="*/ 684997 h 2059312"/>
                  <a:gd name="connsiteX51" fmla="*/ 1434930 w 2078677"/>
                  <a:gd name="connsiteY51" fmla="*/ 414997 h 2059312"/>
                  <a:gd name="connsiteX52" fmla="*/ 1345836 w 2078677"/>
                  <a:gd name="connsiteY52" fmla="*/ 0 h 2059312"/>
                  <a:gd name="connsiteX53" fmla="*/ 1524024 w 2078677"/>
                  <a:gd name="connsiteY53" fmla="*/ 0 h 2059312"/>
                  <a:gd name="connsiteX54" fmla="*/ 1568573 w 2078677"/>
                  <a:gd name="connsiteY54" fmla="*/ 44549 h 2059312"/>
                  <a:gd name="connsiteX55" fmla="*/ 1568573 w 2078677"/>
                  <a:gd name="connsiteY55" fmla="*/ 163671 h 2059312"/>
                  <a:gd name="connsiteX56" fmla="*/ 1645123 w 2078677"/>
                  <a:gd name="connsiteY56" fmla="*/ 187433 h 2059312"/>
                  <a:gd name="connsiteX57" fmla="*/ 1816768 w 2078677"/>
                  <a:gd name="connsiteY57" fmla="*/ 303159 h 2059312"/>
                  <a:gd name="connsiteX58" fmla="*/ 1828321 w 2078677"/>
                  <a:gd name="connsiteY58" fmla="*/ 317162 h 2059312"/>
                  <a:gd name="connsiteX59" fmla="*/ 1922752 w 2078677"/>
                  <a:gd name="connsiteY59" fmla="*/ 262643 h 2059312"/>
                  <a:gd name="connsiteX60" fmla="*/ 1983607 w 2078677"/>
                  <a:gd name="connsiteY60" fmla="*/ 278949 h 2059312"/>
                  <a:gd name="connsiteX61" fmla="*/ 2072701 w 2078677"/>
                  <a:gd name="connsiteY61" fmla="*/ 433264 h 2059312"/>
                  <a:gd name="connsiteX62" fmla="*/ 2056395 w 2078677"/>
                  <a:gd name="connsiteY62" fmla="*/ 494119 h 2059312"/>
                  <a:gd name="connsiteX63" fmla="*/ 1956409 w 2078677"/>
                  <a:gd name="connsiteY63" fmla="*/ 551846 h 2059312"/>
                  <a:gd name="connsiteX64" fmla="*/ 1963959 w 2078677"/>
                  <a:gd name="connsiteY64" fmla="*/ 576168 h 2059312"/>
                  <a:gd name="connsiteX65" fmla="*/ 1974930 w 2078677"/>
                  <a:gd name="connsiteY65" fmla="*/ 684997 h 2059312"/>
                  <a:gd name="connsiteX66" fmla="*/ 1963959 w 2078677"/>
                  <a:gd name="connsiteY66" fmla="*/ 793826 h 2059312"/>
                  <a:gd name="connsiteX67" fmla="*/ 1949245 w 2078677"/>
                  <a:gd name="connsiteY67" fmla="*/ 841228 h 2059312"/>
                  <a:gd name="connsiteX68" fmla="*/ 2056395 w 2078677"/>
                  <a:gd name="connsiteY68" fmla="*/ 903091 h 2059312"/>
                  <a:gd name="connsiteX69" fmla="*/ 2072701 w 2078677"/>
                  <a:gd name="connsiteY69" fmla="*/ 963946 h 2059312"/>
                  <a:gd name="connsiteX70" fmla="*/ 1983607 w 2078677"/>
                  <a:gd name="connsiteY70" fmla="*/ 1118262 h 2059312"/>
                  <a:gd name="connsiteX71" fmla="*/ 1922752 w 2078677"/>
                  <a:gd name="connsiteY71" fmla="*/ 1134568 h 2059312"/>
                  <a:gd name="connsiteX72" fmla="*/ 1812103 w 2078677"/>
                  <a:gd name="connsiteY72" fmla="*/ 1070684 h 2059312"/>
                  <a:gd name="connsiteX73" fmla="*/ 1736849 w 2078677"/>
                  <a:gd name="connsiteY73" fmla="*/ 1132774 h 2059312"/>
                  <a:gd name="connsiteX74" fmla="*/ 1595510 w 2078677"/>
                  <a:gd name="connsiteY74" fmla="*/ 1200720 h 2059312"/>
                  <a:gd name="connsiteX75" fmla="*/ 1568573 w 2078677"/>
                  <a:gd name="connsiteY75" fmla="*/ 1206928 h 2059312"/>
                  <a:gd name="connsiteX76" fmla="*/ 1568573 w 2078677"/>
                  <a:gd name="connsiteY76" fmla="*/ 1325444 h 2059312"/>
                  <a:gd name="connsiteX77" fmla="*/ 1524024 w 2078677"/>
                  <a:gd name="connsiteY77" fmla="*/ 1369993 h 2059312"/>
                  <a:gd name="connsiteX78" fmla="*/ 1345836 w 2078677"/>
                  <a:gd name="connsiteY78" fmla="*/ 1369993 h 2059312"/>
                  <a:gd name="connsiteX79" fmla="*/ 1301287 w 2078677"/>
                  <a:gd name="connsiteY79" fmla="*/ 1325444 h 2059312"/>
                  <a:gd name="connsiteX80" fmla="*/ 1301287 w 2078677"/>
                  <a:gd name="connsiteY80" fmla="*/ 1206928 h 2059312"/>
                  <a:gd name="connsiteX81" fmla="*/ 1274350 w 2078677"/>
                  <a:gd name="connsiteY81" fmla="*/ 1200720 h 2059312"/>
                  <a:gd name="connsiteX82" fmla="*/ 1133011 w 2078677"/>
                  <a:gd name="connsiteY82" fmla="*/ 1132774 h 2059312"/>
                  <a:gd name="connsiteX83" fmla="*/ 1057757 w 2078677"/>
                  <a:gd name="connsiteY83" fmla="*/ 1070684 h 2059312"/>
                  <a:gd name="connsiteX84" fmla="*/ 947108 w 2078677"/>
                  <a:gd name="connsiteY84" fmla="*/ 1134567 h 2059312"/>
                  <a:gd name="connsiteX85" fmla="*/ 886253 w 2078677"/>
                  <a:gd name="connsiteY85" fmla="*/ 1118261 h 2059312"/>
                  <a:gd name="connsiteX86" fmla="*/ 797159 w 2078677"/>
                  <a:gd name="connsiteY86" fmla="*/ 963945 h 2059312"/>
                  <a:gd name="connsiteX87" fmla="*/ 813465 w 2078677"/>
                  <a:gd name="connsiteY87" fmla="*/ 903090 h 2059312"/>
                  <a:gd name="connsiteX88" fmla="*/ 920615 w 2078677"/>
                  <a:gd name="connsiteY88" fmla="*/ 841227 h 2059312"/>
                  <a:gd name="connsiteX89" fmla="*/ 905901 w 2078677"/>
                  <a:gd name="connsiteY89" fmla="*/ 793826 h 2059312"/>
                  <a:gd name="connsiteX90" fmla="*/ 894930 w 2078677"/>
                  <a:gd name="connsiteY90" fmla="*/ 684997 h 2059312"/>
                  <a:gd name="connsiteX91" fmla="*/ 905901 w 2078677"/>
                  <a:gd name="connsiteY91" fmla="*/ 576168 h 2059312"/>
                  <a:gd name="connsiteX92" fmla="*/ 913451 w 2078677"/>
                  <a:gd name="connsiteY92" fmla="*/ 551847 h 2059312"/>
                  <a:gd name="connsiteX93" fmla="*/ 813465 w 2078677"/>
                  <a:gd name="connsiteY93" fmla="*/ 494120 h 2059312"/>
                  <a:gd name="connsiteX94" fmla="*/ 797159 w 2078677"/>
                  <a:gd name="connsiteY94" fmla="*/ 433265 h 2059312"/>
                  <a:gd name="connsiteX95" fmla="*/ 886253 w 2078677"/>
                  <a:gd name="connsiteY95" fmla="*/ 278950 h 2059312"/>
                  <a:gd name="connsiteX96" fmla="*/ 947108 w 2078677"/>
                  <a:gd name="connsiteY96" fmla="*/ 262644 h 2059312"/>
                  <a:gd name="connsiteX97" fmla="*/ 1041538 w 2078677"/>
                  <a:gd name="connsiteY97" fmla="*/ 317163 h 2059312"/>
                  <a:gd name="connsiteX98" fmla="*/ 1053092 w 2078677"/>
                  <a:gd name="connsiteY98" fmla="*/ 303159 h 2059312"/>
                  <a:gd name="connsiteX99" fmla="*/ 1224738 w 2078677"/>
                  <a:gd name="connsiteY99" fmla="*/ 187433 h 2059312"/>
                  <a:gd name="connsiteX100" fmla="*/ 1301287 w 2078677"/>
                  <a:gd name="connsiteY100" fmla="*/ 163671 h 2059312"/>
                  <a:gd name="connsiteX101" fmla="*/ 1301287 w 2078677"/>
                  <a:gd name="connsiteY101" fmla="*/ 44549 h 2059312"/>
                  <a:gd name="connsiteX102" fmla="*/ 1345836 w 2078677"/>
                  <a:gd name="connsiteY102" fmla="*/ 0 h 20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078677" h="2059312">
                    <a:moveTo>
                      <a:pt x="383346" y="1787551"/>
                    </a:moveTo>
                    <a:cubicBezTo>
                      <a:pt x="338672" y="1787550"/>
                      <a:pt x="302456" y="1830494"/>
                      <a:pt x="302456" y="1883468"/>
                    </a:cubicBezTo>
                    <a:cubicBezTo>
                      <a:pt x="302456" y="1936440"/>
                      <a:pt x="338672" y="1979384"/>
                      <a:pt x="383346" y="1979385"/>
                    </a:cubicBezTo>
                    <a:cubicBezTo>
                      <a:pt x="428020" y="1979384"/>
                      <a:pt x="464236" y="1936440"/>
                      <a:pt x="464236" y="1883468"/>
                    </a:cubicBezTo>
                    <a:cubicBezTo>
                      <a:pt x="464236" y="1830494"/>
                      <a:pt x="428020" y="1787550"/>
                      <a:pt x="383346" y="1787551"/>
                    </a:cubicBezTo>
                    <a:close/>
                    <a:moveTo>
                      <a:pt x="91442" y="1412197"/>
                    </a:moveTo>
                    <a:lnTo>
                      <a:pt x="457198" y="1412197"/>
                    </a:lnTo>
                    <a:cubicBezTo>
                      <a:pt x="507700" y="1412197"/>
                      <a:pt x="548640" y="1453138"/>
                      <a:pt x="548640" y="1503640"/>
                    </a:cubicBezTo>
                    <a:lnTo>
                      <a:pt x="548640" y="1967869"/>
                    </a:lnTo>
                    <a:cubicBezTo>
                      <a:pt x="548640" y="2018371"/>
                      <a:pt x="507700" y="2059311"/>
                      <a:pt x="457198" y="2059311"/>
                    </a:cubicBezTo>
                    <a:lnTo>
                      <a:pt x="91442" y="2059312"/>
                    </a:lnTo>
                    <a:cubicBezTo>
                      <a:pt x="40939" y="2059312"/>
                      <a:pt x="0" y="2018371"/>
                      <a:pt x="0" y="1967870"/>
                    </a:cubicBezTo>
                    <a:lnTo>
                      <a:pt x="0" y="1503639"/>
                    </a:lnTo>
                    <a:cubicBezTo>
                      <a:pt x="-1" y="1453137"/>
                      <a:pt x="40940" y="1412198"/>
                      <a:pt x="91442" y="1412197"/>
                    </a:cubicBezTo>
                    <a:close/>
                    <a:moveTo>
                      <a:pt x="703035" y="1369993"/>
                    </a:moveTo>
                    <a:lnTo>
                      <a:pt x="1040863" y="1369993"/>
                    </a:lnTo>
                    <a:cubicBezTo>
                      <a:pt x="1071941" y="1369993"/>
                      <a:pt x="1098606" y="1388889"/>
                      <a:pt x="1109996" y="1415818"/>
                    </a:cubicBezTo>
                    <a:lnTo>
                      <a:pt x="1115493" y="1443045"/>
                    </a:lnTo>
                    <a:lnTo>
                      <a:pt x="1516164" y="1443045"/>
                    </a:lnTo>
                    <a:cubicBezTo>
                      <a:pt x="1534658" y="1443045"/>
                      <a:pt x="1549649" y="1458037"/>
                      <a:pt x="1549649" y="1476530"/>
                    </a:cubicBezTo>
                    <a:lnTo>
                      <a:pt x="1549649" y="1610465"/>
                    </a:lnTo>
                    <a:cubicBezTo>
                      <a:pt x="1549650" y="1628957"/>
                      <a:pt x="1534657" y="1643950"/>
                      <a:pt x="1516164" y="1643949"/>
                    </a:cubicBezTo>
                    <a:lnTo>
                      <a:pt x="1115893" y="1643950"/>
                    </a:lnTo>
                    <a:lnTo>
                      <a:pt x="1115892" y="1691210"/>
                    </a:lnTo>
                    <a:lnTo>
                      <a:pt x="1467587" y="1691209"/>
                    </a:lnTo>
                    <a:cubicBezTo>
                      <a:pt x="1475032" y="1691210"/>
                      <a:pt x="1482125" y="1692718"/>
                      <a:pt x="1488577" y="1695447"/>
                    </a:cubicBezTo>
                    <a:lnTo>
                      <a:pt x="1490613" y="1696820"/>
                    </a:lnTo>
                    <a:lnTo>
                      <a:pt x="1679155" y="1629730"/>
                    </a:lnTo>
                    <a:lnTo>
                      <a:pt x="1696930" y="1630635"/>
                    </a:lnTo>
                    <a:lnTo>
                      <a:pt x="1822568" y="1533879"/>
                    </a:lnTo>
                    <a:lnTo>
                      <a:pt x="1902836" y="1397060"/>
                    </a:lnTo>
                    <a:cubicBezTo>
                      <a:pt x="1906703" y="1390468"/>
                      <a:pt x="1912876" y="1386069"/>
                      <a:pt x="1919729" y="1384283"/>
                    </a:cubicBezTo>
                    <a:cubicBezTo>
                      <a:pt x="1926582" y="1382498"/>
                      <a:pt x="1934117" y="1383327"/>
                      <a:pt x="1940708" y="1387194"/>
                    </a:cubicBezTo>
                    <a:lnTo>
                      <a:pt x="2022009" y="1434891"/>
                    </a:lnTo>
                    <a:lnTo>
                      <a:pt x="1891902" y="1711008"/>
                    </a:lnTo>
                    <a:lnTo>
                      <a:pt x="1781371" y="1796128"/>
                    </a:lnTo>
                    <a:lnTo>
                      <a:pt x="1785202" y="1806896"/>
                    </a:lnTo>
                    <a:lnTo>
                      <a:pt x="1572637" y="1922400"/>
                    </a:lnTo>
                    <a:lnTo>
                      <a:pt x="1292535" y="2014766"/>
                    </a:lnTo>
                    <a:lnTo>
                      <a:pt x="692980" y="2014767"/>
                    </a:lnTo>
                    <a:cubicBezTo>
                      <a:pt x="685534" y="2014767"/>
                      <a:pt x="678441" y="2013258"/>
                      <a:pt x="671989" y="2010529"/>
                    </a:cubicBezTo>
                    <a:lnTo>
                      <a:pt x="660884" y="2003041"/>
                    </a:lnTo>
                    <a:lnTo>
                      <a:pt x="656886" y="2003041"/>
                    </a:lnTo>
                    <a:cubicBezTo>
                      <a:pt x="635950" y="2003041"/>
                      <a:pt x="618978" y="1986069"/>
                      <a:pt x="618978" y="1965133"/>
                    </a:cubicBezTo>
                    <a:lnTo>
                      <a:pt x="618978" y="1407902"/>
                    </a:lnTo>
                    <a:cubicBezTo>
                      <a:pt x="618978" y="1386966"/>
                      <a:pt x="635950" y="1369994"/>
                      <a:pt x="656886" y="1369994"/>
                    </a:cubicBezTo>
                    <a:lnTo>
                      <a:pt x="703030" y="1369994"/>
                    </a:lnTo>
                    <a:close/>
                    <a:moveTo>
                      <a:pt x="1434930" y="414997"/>
                    </a:moveTo>
                    <a:cubicBezTo>
                      <a:pt x="1285813" y="414997"/>
                      <a:pt x="1164930" y="535880"/>
                      <a:pt x="1164930" y="684997"/>
                    </a:cubicBezTo>
                    <a:cubicBezTo>
                      <a:pt x="1164930" y="834114"/>
                      <a:pt x="1285813" y="954997"/>
                      <a:pt x="1434930" y="954997"/>
                    </a:cubicBezTo>
                    <a:cubicBezTo>
                      <a:pt x="1584047" y="954997"/>
                      <a:pt x="1704930" y="834114"/>
                      <a:pt x="1704930" y="684997"/>
                    </a:cubicBezTo>
                    <a:cubicBezTo>
                      <a:pt x="1704930" y="535880"/>
                      <a:pt x="1584047" y="414997"/>
                      <a:pt x="1434930" y="414997"/>
                    </a:cubicBezTo>
                    <a:close/>
                    <a:moveTo>
                      <a:pt x="1345836" y="0"/>
                    </a:moveTo>
                    <a:lnTo>
                      <a:pt x="1524024" y="0"/>
                    </a:lnTo>
                    <a:cubicBezTo>
                      <a:pt x="1548628" y="0"/>
                      <a:pt x="1568573" y="19945"/>
                      <a:pt x="1568573" y="44549"/>
                    </a:cubicBezTo>
                    <a:lnTo>
                      <a:pt x="1568573" y="163671"/>
                    </a:lnTo>
                    <a:lnTo>
                      <a:pt x="1645123" y="187433"/>
                    </a:lnTo>
                    <a:cubicBezTo>
                      <a:pt x="1709727" y="214758"/>
                      <a:pt x="1767908" y="254299"/>
                      <a:pt x="1816768" y="303159"/>
                    </a:cubicBezTo>
                    <a:lnTo>
                      <a:pt x="1828321" y="317162"/>
                    </a:lnTo>
                    <a:lnTo>
                      <a:pt x="1922752" y="262643"/>
                    </a:lnTo>
                    <a:cubicBezTo>
                      <a:pt x="1944060" y="250341"/>
                      <a:pt x="1971305" y="257641"/>
                      <a:pt x="1983607" y="278949"/>
                    </a:cubicBezTo>
                    <a:lnTo>
                      <a:pt x="2072701" y="433264"/>
                    </a:lnTo>
                    <a:cubicBezTo>
                      <a:pt x="2085003" y="454572"/>
                      <a:pt x="2077703" y="481817"/>
                      <a:pt x="2056395" y="494119"/>
                    </a:cubicBezTo>
                    <a:lnTo>
                      <a:pt x="1956409" y="551846"/>
                    </a:lnTo>
                    <a:lnTo>
                      <a:pt x="1963959" y="576168"/>
                    </a:lnTo>
                    <a:cubicBezTo>
                      <a:pt x="1971152" y="611321"/>
                      <a:pt x="1974930" y="647718"/>
                      <a:pt x="1974930" y="684997"/>
                    </a:cubicBezTo>
                    <a:cubicBezTo>
                      <a:pt x="1974930" y="722276"/>
                      <a:pt x="1971152" y="758673"/>
                      <a:pt x="1963959" y="793826"/>
                    </a:cubicBezTo>
                    <a:lnTo>
                      <a:pt x="1949245" y="841228"/>
                    </a:lnTo>
                    <a:lnTo>
                      <a:pt x="2056395" y="903091"/>
                    </a:lnTo>
                    <a:cubicBezTo>
                      <a:pt x="2077703" y="915393"/>
                      <a:pt x="2085003" y="942639"/>
                      <a:pt x="2072701" y="963946"/>
                    </a:cubicBezTo>
                    <a:lnTo>
                      <a:pt x="1983607" y="1118262"/>
                    </a:lnTo>
                    <a:cubicBezTo>
                      <a:pt x="1971305" y="1139569"/>
                      <a:pt x="1944060" y="1146870"/>
                      <a:pt x="1922752" y="1134568"/>
                    </a:cubicBezTo>
                    <a:lnTo>
                      <a:pt x="1812103" y="1070684"/>
                    </a:lnTo>
                    <a:lnTo>
                      <a:pt x="1736849" y="1132774"/>
                    </a:lnTo>
                    <a:cubicBezTo>
                      <a:pt x="1693757" y="1161886"/>
                      <a:pt x="1646237" y="1184942"/>
                      <a:pt x="1595510" y="1200720"/>
                    </a:cubicBezTo>
                    <a:lnTo>
                      <a:pt x="1568573" y="1206928"/>
                    </a:lnTo>
                    <a:lnTo>
                      <a:pt x="1568573" y="1325444"/>
                    </a:lnTo>
                    <a:cubicBezTo>
                      <a:pt x="1568573" y="1350048"/>
                      <a:pt x="1548628" y="1369993"/>
                      <a:pt x="1524024" y="1369993"/>
                    </a:cubicBezTo>
                    <a:lnTo>
                      <a:pt x="1345836" y="1369993"/>
                    </a:lnTo>
                    <a:cubicBezTo>
                      <a:pt x="1321232" y="1369993"/>
                      <a:pt x="1301287" y="1350048"/>
                      <a:pt x="1301287" y="1325444"/>
                    </a:cubicBezTo>
                    <a:lnTo>
                      <a:pt x="1301287" y="1206928"/>
                    </a:lnTo>
                    <a:lnTo>
                      <a:pt x="1274350" y="1200720"/>
                    </a:lnTo>
                    <a:cubicBezTo>
                      <a:pt x="1223623" y="1184942"/>
                      <a:pt x="1176103" y="1161886"/>
                      <a:pt x="1133011" y="1132774"/>
                    </a:cubicBezTo>
                    <a:lnTo>
                      <a:pt x="1057757" y="1070684"/>
                    </a:lnTo>
                    <a:lnTo>
                      <a:pt x="947108" y="1134567"/>
                    </a:lnTo>
                    <a:cubicBezTo>
                      <a:pt x="925800" y="1146869"/>
                      <a:pt x="898555" y="1139568"/>
                      <a:pt x="886253" y="1118261"/>
                    </a:cubicBezTo>
                    <a:lnTo>
                      <a:pt x="797159" y="963945"/>
                    </a:lnTo>
                    <a:cubicBezTo>
                      <a:pt x="784857" y="942638"/>
                      <a:pt x="792157" y="915392"/>
                      <a:pt x="813465" y="903090"/>
                    </a:cubicBezTo>
                    <a:lnTo>
                      <a:pt x="920615" y="841227"/>
                    </a:lnTo>
                    <a:lnTo>
                      <a:pt x="905901" y="793826"/>
                    </a:lnTo>
                    <a:cubicBezTo>
                      <a:pt x="898708" y="758673"/>
                      <a:pt x="894930" y="722276"/>
                      <a:pt x="894930" y="684997"/>
                    </a:cubicBezTo>
                    <a:cubicBezTo>
                      <a:pt x="894930" y="647718"/>
                      <a:pt x="898708" y="611321"/>
                      <a:pt x="905901" y="576168"/>
                    </a:cubicBezTo>
                    <a:lnTo>
                      <a:pt x="913451" y="551847"/>
                    </a:lnTo>
                    <a:lnTo>
                      <a:pt x="813465" y="494120"/>
                    </a:lnTo>
                    <a:cubicBezTo>
                      <a:pt x="792157" y="481818"/>
                      <a:pt x="784857" y="454573"/>
                      <a:pt x="797159" y="433265"/>
                    </a:cubicBezTo>
                    <a:lnTo>
                      <a:pt x="886253" y="278950"/>
                    </a:lnTo>
                    <a:cubicBezTo>
                      <a:pt x="898555" y="257642"/>
                      <a:pt x="925800" y="250342"/>
                      <a:pt x="947108" y="262644"/>
                    </a:cubicBezTo>
                    <a:lnTo>
                      <a:pt x="1041538" y="317163"/>
                    </a:lnTo>
                    <a:lnTo>
                      <a:pt x="1053092" y="303159"/>
                    </a:lnTo>
                    <a:cubicBezTo>
                      <a:pt x="1101953" y="254299"/>
                      <a:pt x="1160133" y="214758"/>
                      <a:pt x="1224738" y="187433"/>
                    </a:cubicBezTo>
                    <a:lnTo>
                      <a:pt x="1301287" y="163671"/>
                    </a:lnTo>
                    <a:lnTo>
                      <a:pt x="1301287" y="44549"/>
                    </a:lnTo>
                    <a:cubicBezTo>
                      <a:pt x="1301287" y="19945"/>
                      <a:pt x="1321232" y="0"/>
                      <a:pt x="13458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6" name="Oval 95"/>
            <p:cNvSpPr/>
            <p:nvPr/>
          </p:nvSpPr>
          <p:spPr>
            <a:xfrm>
              <a:off x="595659" y="2714421"/>
              <a:ext cx="159545" cy="155899"/>
            </a:xfrm>
            <a:prstGeom prst="ellipse">
              <a:avLst/>
            </a:prstGeom>
            <a:solidFill>
              <a:srgbClr val="7F7FFF"/>
            </a:solidFill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9101" y="2678896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11</a:t>
            </a:r>
            <a:endParaRPr lang="en-AU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Return on Investment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9592" y="1375090"/>
            <a:ext cx="3034795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4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Budget: ₹ </a:t>
            </a: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Crore </a:t>
            </a:r>
            <a:r>
              <a:rPr lang="en-AU" sz="14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four months</a:t>
            </a:r>
          </a:p>
        </p:txBody>
      </p:sp>
      <p:sp>
        <p:nvSpPr>
          <p:cNvPr id="52" name="Oval 51"/>
          <p:cNvSpPr/>
          <p:nvPr/>
        </p:nvSpPr>
        <p:spPr>
          <a:xfrm>
            <a:off x="524243" y="1381403"/>
            <a:ext cx="331685" cy="331685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$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80076" y="1454578"/>
            <a:ext cx="3856420" cy="384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Break-even in just 3 months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Sale only 1400 courses @ $100 each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Just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sale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 ~3,000 students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4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Profitable investment opportunity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25% yearly gain over 3 years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Detailed monthly reporting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265057" y="1463506"/>
            <a:ext cx="308633" cy="331685"/>
            <a:chOff x="4633510" y="4097801"/>
            <a:chExt cx="534182" cy="534175"/>
          </a:xfrm>
        </p:grpSpPr>
        <p:sp>
          <p:nvSpPr>
            <p:cNvPr id="71" name="Oval 70"/>
            <p:cNvSpPr/>
            <p:nvPr/>
          </p:nvSpPr>
          <p:spPr>
            <a:xfrm>
              <a:off x="4633510" y="4097801"/>
              <a:ext cx="534182" cy="534175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735649" y="4238436"/>
              <a:ext cx="339882" cy="306101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31570" y="4213518"/>
              <a:ext cx="243960" cy="231656"/>
            </a:xfrm>
            <a:prstGeom prst="rect">
              <a:avLst/>
            </a:prstGeom>
            <a:solidFill>
              <a:srgbClr val="878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4853019" y="4213826"/>
              <a:ext cx="183940" cy="16797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910892" y="4378188"/>
              <a:ext cx="73955" cy="4886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947889" y="4329875"/>
              <a:ext cx="0" cy="41183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955632" y="4319912"/>
              <a:ext cx="15275" cy="1059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927152" y="4318054"/>
              <a:ext cx="11144" cy="10005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049231" y="4209197"/>
              <a:ext cx="24599" cy="24969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5079598" y="4314083"/>
              <a:ext cx="36016" cy="502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4950274" y="4147202"/>
              <a:ext cx="875" cy="30214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79637" y="4305537"/>
              <a:ext cx="36016" cy="1302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4818754" y="4198127"/>
              <a:ext cx="26585" cy="24373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724128" y="2390682"/>
            <a:ext cx="2544815" cy="1591072"/>
            <a:chOff x="5584235" y="1973093"/>
            <a:chExt cx="2734885" cy="1591072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309647"/>
                </p:ext>
              </p:extLst>
            </p:nvPr>
          </p:nvGraphicFramePr>
          <p:xfrm>
            <a:off x="5652120" y="1973093"/>
            <a:ext cx="2667000" cy="15910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3" name="TextBox 1"/>
            <p:cNvSpPr txBox="1"/>
            <p:nvPr/>
          </p:nvSpPr>
          <p:spPr>
            <a:xfrm>
              <a:off x="6899801" y="3323960"/>
              <a:ext cx="664147" cy="15420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dirty="0" smtClean="0">
                  <a:solidFill>
                    <a:schemeClr val="bg1">
                      <a:lumMod val="50000"/>
                    </a:schemeClr>
                  </a:solidFill>
                </a:rPr>
                <a:t>Years</a:t>
              </a:r>
              <a:endParaRPr lang="en-AU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TextBox 1"/>
            <p:cNvSpPr txBox="1"/>
            <p:nvPr/>
          </p:nvSpPr>
          <p:spPr>
            <a:xfrm rot="16200000">
              <a:off x="5296426" y="2639276"/>
              <a:ext cx="828894" cy="25327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dirty="0">
                  <a:solidFill>
                    <a:schemeClr val="bg1">
                      <a:lumMod val="50000"/>
                    </a:schemeClr>
                  </a:solidFill>
                </a:rPr>
                <a:t>m</a:t>
              </a:r>
              <a:r>
                <a:rPr lang="en-AU" sz="1100" dirty="0" smtClean="0">
                  <a:solidFill>
                    <a:schemeClr val="bg1">
                      <a:lumMod val="50000"/>
                    </a:schemeClr>
                  </a:solidFill>
                </a:rPr>
                <a:t>illion US$</a:t>
              </a:r>
              <a:endParaRPr lang="en-AU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TextBox 1"/>
            <p:cNvSpPr txBox="1"/>
            <p:nvPr/>
          </p:nvSpPr>
          <p:spPr>
            <a:xfrm>
              <a:off x="6516216" y="3200996"/>
              <a:ext cx="1595940" cy="191163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dirty="0" smtClean="0">
                  <a:solidFill>
                    <a:schemeClr val="bg1">
                      <a:lumMod val="50000"/>
                    </a:schemeClr>
                  </a:solidFill>
                </a:rPr>
                <a:t>0             1             2</a:t>
              </a:r>
              <a:endParaRPr lang="en-AU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94810" y="4507269"/>
            <a:ext cx="308633" cy="331685"/>
            <a:chOff x="4456339" y="4537475"/>
            <a:chExt cx="331685" cy="331685"/>
          </a:xfrm>
        </p:grpSpPr>
        <p:sp>
          <p:nvSpPr>
            <p:cNvPr id="60" name="Oval 59"/>
            <p:cNvSpPr/>
            <p:nvPr/>
          </p:nvSpPr>
          <p:spPr>
            <a:xfrm>
              <a:off x="4456339" y="4537475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577367" y="4748163"/>
              <a:ext cx="138649" cy="45719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/>
            <p:cNvSpPr/>
            <p:nvPr/>
          </p:nvSpPr>
          <p:spPr>
            <a:xfrm>
              <a:off x="4577367" y="4724940"/>
              <a:ext cx="138649" cy="45719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/>
            <p:cNvSpPr/>
            <p:nvPr/>
          </p:nvSpPr>
          <p:spPr>
            <a:xfrm>
              <a:off x="4577367" y="4702080"/>
              <a:ext cx="138649" cy="45719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/>
            <p:cNvSpPr/>
            <p:nvPr/>
          </p:nvSpPr>
          <p:spPr>
            <a:xfrm>
              <a:off x="4577367" y="4678857"/>
              <a:ext cx="138649" cy="45719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Oval 95"/>
            <p:cNvSpPr/>
            <p:nvPr/>
          </p:nvSpPr>
          <p:spPr>
            <a:xfrm>
              <a:off x="4577367" y="4655634"/>
              <a:ext cx="138649" cy="45719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Oval 96"/>
            <p:cNvSpPr/>
            <p:nvPr/>
          </p:nvSpPr>
          <p:spPr>
            <a:xfrm>
              <a:off x="4577367" y="4632411"/>
              <a:ext cx="138649" cy="45719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Oval 97"/>
            <p:cNvSpPr/>
            <p:nvPr/>
          </p:nvSpPr>
          <p:spPr>
            <a:xfrm>
              <a:off x="4577367" y="4609188"/>
              <a:ext cx="138649" cy="45719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/>
            <p:cNvSpPr/>
            <p:nvPr/>
          </p:nvSpPr>
          <p:spPr>
            <a:xfrm>
              <a:off x="4577367" y="4585965"/>
              <a:ext cx="138649" cy="45719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8802" y="4652931"/>
              <a:ext cx="144016" cy="144016"/>
            </a:xfrm>
            <a:prstGeom prst="ellipse">
              <a:avLst/>
            </a:prstGeom>
            <a:solidFill>
              <a:srgbClr val="8181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b="1" dirty="0"/>
                <a:t>$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1704735"/>
            <a:ext cx="3554351" cy="404647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12</a:t>
            </a:r>
            <a:endParaRPr lang="en-AU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339752" y="332656"/>
            <a:ext cx="68042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Partner with Us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59996" y="2160905"/>
            <a:ext cx="4576500" cy="218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Once in a lifetime growth opportunity in Edtech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Catapult into the billion dollar board room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Start with zero investment</a:t>
            </a:r>
            <a:endParaRPr lang="en-AU" sz="1400" b="1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 Enjoy the autonomy and job satisfaction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Innovate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implement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freely with your creativity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Versatile career path, learn new skills as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 grow</a:t>
            </a:r>
            <a:r>
              <a:rPr lang="en-AU" sz="14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528347" y="2183607"/>
            <a:ext cx="331685" cy="337338"/>
            <a:chOff x="4759144" y="4154579"/>
            <a:chExt cx="364853" cy="371072"/>
          </a:xfrm>
        </p:grpSpPr>
        <p:sp>
          <p:nvSpPr>
            <p:cNvPr id="46" name="Oval 45"/>
            <p:cNvSpPr/>
            <p:nvPr/>
          </p:nvSpPr>
          <p:spPr>
            <a:xfrm>
              <a:off x="4759144" y="4160798"/>
              <a:ext cx="364853" cy="364853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916871" y="4200756"/>
              <a:ext cx="145041" cy="14172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/>
            <p:cNvSpPr/>
            <p:nvPr/>
          </p:nvSpPr>
          <p:spPr>
            <a:xfrm>
              <a:off x="4919667" y="4414941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" name="Straight Connector 53"/>
            <p:cNvCxnSpPr>
              <a:stCxn id="59" idx="1"/>
              <a:endCxn id="51" idx="1"/>
            </p:cNvCxnSpPr>
            <p:nvPr/>
          </p:nvCxnSpPr>
          <p:spPr>
            <a:xfrm>
              <a:off x="4872066" y="4372052"/>
              <a:ext cx="53135" cy="484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936210" y="4337084"/>
              <a:ext cx="65071" cy="99283"/>
            </a:xfrm>
            <a:prstGeom prst="line">
              <a:avLst/>
            </a:prstGeom>
            <a:ln w="12700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872702" y="4154579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866532" y="4366519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/>
            <p:cNvSpPr/>
            <p:nvPr/>
          </p:nvSpPr>
          <p:spPr>
            <a:xfrm>
              <a:off x="4816874" y="4417156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>
              <a:stCxn id="61" idx="7"/>
              <a:endCxn id="59" idx="7"/>
            </p:cNvCxnSpPr>
            <p:nvPr/>
          </p:nvCxnSpPr>
          <p:spPr>
            <a:xfrm flipV="1">
              <a:off x="4849125" y="4372052"/>
              <a:ext cx="49659" cy="50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582406" y="3356992"/>
            <a:ext cx="331685" cy="331685"/>
            <a:chOff x="2780704" y="3074819"/>
            <a:chExt cx="331685" cy="331685"/>
          </a:xfrm>
        </p:grpSpPr>
        <p:sp>
          <p:nvSpPr>
            <p:cNvPr id="64" name="Oval 63"/>
            <p:cNvSpPr/>
            <p:nvPr/>
          </p:nvSpPr>
          <p:spPr>
            <a:xfrm>
              <a:off x="2780704" y="3074819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89713" y="3140968"/>
              <a:ext cx="122487" cy="148834"/>
            </a:xfrm>
            <a:custGeom>
              <a:avLst/>
              <a:gdLst>
                <a:gd name="connsiteX0" fmla="*/ 743547 w 1459828"/>
                <a:gd name="connsiteY0" fmla="*/ 662258 h 2146316"/>
                <a:gd name="connsiteX1" fmla="*/ 470274 w 1459828"/>
                <a:gd name="connsiteY1" fmla="*/ 937694 h 2146316"/>
                <a:gd name="connsiteX2" fmla="*/ 743547 w 1459828"/>
                <a:gd name="connsiteY2" fmla="*/ 1213130 h 2146316"/>
                <a:gd name="connsiteX3" fmla="*/ 1016820 w 1459828"/>
                <a:gd name="connsiteY3" fmla="*/ 937694 h 2146316"/>
                <a:gd name="connsiteX4" fmla="*/ 743547 w 1459828"/>
                <a:gd name="connsiteY4" fmla="*/ 662258 h 2146316"/>
                <a:gd name="connsiteX5" fmla="*/ 725826 w 1459828"/>
                <a:gd name="connsiteY5" fmla="*/ 0 h 2146316"/>
                <a:gd name="connsiteX6" fmla="*/ 727582 w 1459828"/>
                <a:gd name="connsiteY6" fmla="*/ 1562 h 2146316"/>
                <a:gd name="connsiteX7" fmla="*/ 1211119 w 1459828"/>
                <a:gd name="connsiteY7" fmla="*/ 1221431 h 2146316"/>
                <a:gd name="connsiteX8" fmla="*/ 1207245 w 1459828"/>
                <a:gd name="connsiteY8" fmla="*/ 1343063 h 2146316"/>
                <a:gd name="connsiteX9" fmla="*/ 1200809 w 1459828"/>
                <a:gd name="connsiteY9" fmla="*/ 1410105 h 2146316"/>
                <a:gd name="connsiteX10" fmla="*/ 1246041 w 1459828"/>
                <a:gd name="connsiteY10" fmla="*/ 1445081 h 2146316"/>
                <a:gd name="connsiteX11" fmla="*/ 1459828 w 1459828"/>
                <a:gd name="connsiteY11" fmla="*/ 1928791 h 2146316"/>
                <a:gd name="connsiteX12" fmla="*/ 1444999 w 1459828"/>
                <a:gd name="connsiteY12" fmla="*/ 2066654 h 2146316"/>
                <a:gd name="connsiteX13" fmla="*/ 1418614 w 1459828"/>
                <a:gd name="connsiteY13" fmla="*/ 2146316 h 2146316"/>
                <a:gd name="connsiteX14" fmla="*/ 1402468 w 1459828"/>
                <a:gd name="connsiteY14" fmla="*/ 2097571 h 2146316"/>
                <a:gd name="connsiteX15" fmla="*/ 1138017 w 1459828"/>
                <a:gd name="connsiteY15" fmla="*/ 1796601 h 2146316"/>
                <a:gd name="connsiteX16" fmla="*/ 1067098 w 1459828"/>
                <a:gd name="connsiteY16" fmla="*/ 1758399 h 2146316"/>
                <a:gd name="connsiteX17" fmla="*/ 392732 w 1459828"/>
                <a:gd name="connsiteY17" fmla="*/ 1758399 h 2146316"/>
                <a:gd name="connsiteX18" fmla="*/ 321813 w 1459828"/>
                <a:gd name="connsiteY18" fmla="*/ 1796601 h 2146316"/>
                <a:gd name="connsiteX19" fmla="*/ 57360 w 1459828"/>
                <a:gd name="connsiteY19" fmla="*/ 2097571 h 2146316"/>
                <a:gd name="connsiteX20" fmla="*/ 41214 w 1459828"/>
                <a:gd name="connsiteY20" fmla="*/ 2146316 h 2146316"/>
                <a:gd name="connsiteX21" fmla="*/ 14829 w 1459828"/>
                <a:gd name="connsiteY21" fmla="*/ 2066654 h 2146316"/>
                <a:gd name="connsiteX22" fmla="*/ 0 w 1459828"/>
                <a:gd name="connsiteY22" fmla="*/ 1928791 h 2146316"/>
                <a:gd name="connsiteX23" fmla="*/ 213787 w 1459828"/>
                <a:gd name="connsiteY23" fmla="*/ 1445081 h 2146316"/>
                <a:gd name="connsiteX24" fmla="*/ 260060 w 1459828"/>
                <a:gd name="connsiteY24" fmla="*/ 1409301 h 2146316"/>
                <a:gd name="connsiteX25" fmla="*/ 253607 w 1459828"/>
                <a:gd name="connsiteY25" fmla="*/ 1349592 h 2146316"/>
                <a:gd name="connsiteX26" fmla="*/ 248710 w 1459828"/>
                <a:gd name="connsiteY26" fmla="*/ 1212926 h 2146316"/>
                <a:gd name="connsiteX27" fmla="*/ 637889 w 1459828"/>
                <a:gd name="connsiteY27" fmla="*/ 95089 h 2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59828" h="2146316">
                  <a:moveTo>
                    <a:pt x="743547" y="662258"/>
                  </a:moveTo>
                  <a:cubicBezTo>
                    <a:pt x="592622" y="662258"/>
                    <a:pt x="470274" y="785575"/>
                    <a:pt x="470274" y="937694"/>
                  </a:cubicBezTo>
                  <a:cubicBezTo>
                    <a:pt x="470274" y="1089813"/>
                    <a:pt x="592622" y="1213130"/>
                    <a:pt x="743547" y="1213130"/>
                  </a:cubicBezTo>
                  <a:cubicBezTo>
                    <a:pt x="894472" y="1213130"/>
                    <a:pt x="1016820" y="1089813"/>
                    <a:pt x="1016820" y="937694"/>
                  </a:cubicBezTo>
                  <a:cubicBezTo>
                    <a:pt x="1016820" y="785575"/>
                    <a:pt x="894472" y="662258"/>
                    <a:pt x="743547" y="662258"/>
                  </a:cubicBezTo>
                  <a:close/>
                  <a:moveTo>
                    <a:pt x="725826" y="0"/>
                  </a:moveTo>
                  <a:lnTo>
                    <a:pt x="727582" y="1562"/>
                  </a:lnTo>
                  <a:cubicBezTo>
                    <a:pt x="1022890" y="291515"/>
                    <a:pt x="1211119" y="730321"/>
                    <a:pt x="1211119" y="1221431"/>
                  </a:cubicBezTo>
                  <a:cubicBezTo>
                    <a:pt x="1211119" y="1262357"/>
                    <a:pt x="1209812" y="1302920"/>
                    <a:pt x="1207245" y="1343063"/>
                  </a:cubicBezTo>
                  <a:lnTo>
                    <a:pt x="1200809" y="1410105"/>
                  </a:lnTo>
                  <a:lnTo>
                    <a:pt x="1246041" y="1445081"/>
                  </a:lnTo>
                  <a:cubicBezTo>
                    <a:pt x="1378130" y="1568874"/>
                    <a:pt x="1459828" y="1739891"/>
                    <a:pt x="1459828" y="1928791"/>
                  </a:cubicBezTo>
                  <a:cubicBezTo>
                    <a:pt x="1459828" y="1976016"/>
                    <a:pt x="1454723" y="2022123"/>
                    <a:pt x="1444999" y="2066654"/>
                  </a:cubicBezTo>
                  <a:lnTo>
                    <a:pt x="1418614" y="2146316"/>
                  </a:lnTo>
                  <a:lnTo>
                    <a:pt x="1402468" y="2097571"/>
                  </a:lnTo>
                  <a:cubicBezTo>
                    <a:pt x="1347065" y="1974810"/>
                    <a:pt x="1254512" y="1870361"/>
                    <a:pt x="1138017" y="1796601"/>
                  </a:cubicBezTo>
                  <a:lnTo>
                    <a:pt x="1067098" y="1758399"/>
                  </a:lnTo>
                  <a:lnTo>
                    <a:pt x="392732" y="1758399"/>
                  </a:lnTo>
                  <a:lnTo>
                    <a:pt x="321813" y="1796601"/>
                  </a:lnTo>
                  <a:cubicBezTo>
                    <a:pt x="205317" y="1870361"/>
                    <a:pt x="112764" y="1974810"/>
                    <a:pt x="57360" y="2097571"/>
                  </a:cubicBezTo>
                  <a:lnTo>
                    <a:pt x="41214" y="2146316"/>
                  </a:lnTo>
                  <a:lnTo>
                    <a:pt x="14829" y="2066654"/>
                  </a:lnTo>
                  <a:cubicBezTo>
                    <a:pt x="5107" y="2022123"/>
                    <a:pt x="0" y="1976016"/>
                    <a:pt x="0" y="1928791"/>
                  </a:cubicBezTo>
                  <a:cubicBezTo>
                    <a:pt x="0" y="1739891"/>
                    <a:pt x="81698" y="1568874"/>
                    <a:pt x="213787" y="1445081"/>
                  </a:cubicBezTo>
                  <a:lnTo>
                    <a:pt x="260060" y="1409301"/>
                  </a:lnTo>
                  <a:lnTo>
                    <a:pt x="253607" y="1349592"/>
                  </a:lnTo>
                  <a:cubicBezTo>
                    <a:pt x="250365" y="1304549"/>
                    <a:pt x="248710" y="1258968"/>
                    <a:pt x="248710" y="1212926"/>
                  </a:cubicBezTo>
                  <a:cubicBezTo>
                    <a:pt x="248710" y="776384"/>
                    <a:pt x="397434" y="381168"/>
                    <a:pt x="637889" y="9508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2913709" y="3294088"/>
              <a:ext cx="83661" cy="49814"/>
            </a:xfrm>
            <a:custGeom>
              <a:avLst/>
              <a:gdLst>
                <a:gd name="connsiteX0" fmla="*/ 631657 w 906438"/>
                <a:gd name="connsiteY0" fmla="*/ 0 h 653031"/>
                <a:gd name="connsiteX1" fmla="*/ 706618 w 906438"/>
                <a:gd name="connsiteY1" fmla="*/ 46140 h 653031"/>
                <a:gd name="connsiteX2" fmla="*/ 906438 w 906438"/>
                <a:gd name="connsiteY2" fmla="*/ 472316 h 653031"/>
                <a:gd name="connsiteX3" fmla="*/ 897230 w 906438"/>
                <a:gd name="connsiteY3" fmla="*/ 575895 h 653031"/>
                <a:gd name="connsiteX4" fmla="*/ 880847 w 906438"/>
                <a:gd name="connsiteY4" fmla="*/ 635746 h 653031"/>
                <a:gd name="connsiteX5" fmla="*/ 870822 w 906438"/>
                <a:gd name="connsiteY5" fmla="*/ 599123 h 653031"/>
                <a:gd name="connsiteX6" fmla="*/ 649709 w 906438"/>
                <a:gd name="connsiteY6" fmla="*/ 335906 h 653031"/>
                <a:gd name="connsiteX7" fmla="*/ 614922 w 906438"/>
                <a:gd name="connsiteY7" fmla="*/ 320363 h 653031"/>
                <a:gd name="connsiteX8" fmla="*/ 604004 w 906438"/>
                <a:gd name="connsiteY8" fmla="*/ 371462 h 653031"/>
                <a:gd name="connsiteX9" fmla="*/ 476716 w 906438"/>
                <a:gd name="connsiteY9" fmla="*/ 629546 h 653031"/>
                <a:gd name="connsiteX10" fmla="*/ 453218 w 906438"/>
                <a:gd name="connsiteY10" fmla="*/ 653031 h 653031"/>
                <a:gd name="connsiteX11" fmla="*/ 429720 w 906438"/>
                <a:gd name="connsiteY11" fmla="*/ 629546 h 653031"/>
                <a:gd name="connsiteX12" fmla="*/ 302432 w 906438"/>
                <a:gd name="connsiteY12" fmla="*/ 371462 h 653031"/>
                <a:gd name="connsiteX13" fmla="*/ 291515 w 906438"/>
                <a:gd name="connsiteY13" fmla="*/ 320365 h 653031"/>
                <a:gd name="connsiteX14" fmla="*/ 256730 w 906438"/>
                <a:gd name="connsiteY14" fmla="*/ 335906 h 653031"/>
                <a:gd name="connsiteX15" fmla="*/ 35616 w 906438"/>
                <a:gd name="connsiteY15" fmla="*/ 599123 h 653031"/>
                <a:gd name="connsiteX16" fmla="*/ 25591 w 906438"/>
                <a:gd name="connsiteY16" fmla="*/ 635746 h 653031"/>
                <a:gd name="connsiteX17" fmla="*/ 9208 w 906438"/>
                <a:gd name="connsiteY17" fmla="*/ 575895 h 653031"/>
                <a:gd name="connsiteX18" fmla="*/ 0 w 906438"/>
                <a:gd name="connsiteY18" fmla="*/ 472316 h 653031"/>
                <a:gd name="connsiteX19" fmla="*/ 199820 w 906438"/>
                <a:gd name="connsiteY19" fmla="*/ 46140 h 653031"/>
                <a:gd name="connsiteX20" fmla="*/ 274779 w 906438"/>
                <a:gd name="connsiteY20" fmla="*/ 2 h 653031"/>
                <a:gd name="connsiteX21" fmla="*/ 337670 w 906438"/>
                <a:gd name="connsiteY21" fmla="*/ 97653 h 653031"/>
                <a:gd name="connsiteX22" fmla="*/ 424785 w 906438"/>
                <a:gd name="connsiteY22" fmla="*/ 180898 h 653031"/>
                <a:gd name="connsiteX23" fmla="*/ 453218 w 906438"/>
                <a:gd name="connsiteY23" fmla="*/ 197926 h 653031"/>
                <a:gd name="connsiteX24" fmla="*/ 481650 w 906438"/>
                <a:gd name="connsiteY24" fmla="*/ 180898 h 653031"/>
                <a:gd name="connsiteX25" fmla="*/ 568766 w 906438"/>
                <a:gd name="connsiteY25" fmla="*/ 97653 h 65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438" h="653031">
                  <a:moveTo>
                    <a:pt x="631657" y="0"/>
                  </a:moveTo>
                  <a:lnTo>
                    <a:pt x="706618" y="46140"/>
                  </a:lnTo>
                  <a:cubicBezTo>
                    <a:pt x="827175" y="138501"/>
                    <a:pt x="906438" y="294912"/>
                    <a:pt x="906438" y="472316"/>
                  </a:cubicBezTo>
                  <a:cubicBezTo>
                    <a:pt x="906438" y="507797"/>
                    <a:pt x="903268" y="542438"/>
                    <a:pt x="897230" y="575895"/>
                  </a:cubicBezTo>
                  <a:lnTo>
                    <a:pt x="880847" y="635746"/>
                  </a:lnTo>
                  <a:lnTo>
                    <a:pt x="870822" y="599123"/>
                  </a:lnTo>
                  <a:cubicBezTo>
                    <a:pt x="827821" y="483833"/>
                    <a:pt x="748777" y="390039"/>
                    <a:pt x="649709" y="335906"/>
                  </a:cubicBezTo>
                  <a:lnTo>
                    <a:pt x="614922" y="320363"/>
                  </a:lnTo>
                  <a:lnTo>
                    <a:pt x="604004" y="371462"/>
                  </a:lnTo>
                  <a:cubicBezTo>
                    <a:pt x="573405" y="475187"/>
                    <a:pt x="529588" y="563771"/>
                    <a:pt x="476716" y="629546"/>
                  </a:cubicBezTo>
                  <a:lnTo>
                    <a:pt x="453218" y="653031"/>
                  </a:lnTo>
                  <a:lnTo>
                    <a:pt x="429720" y="629546"/>
                  </a:lnTo>
                  <a:cubicBezTo>
                    <a:pt x="376848" y="563771"/>
                    <a:pt x="333031" y="475187"/>
                    <a:pt x="302432" y="371462"/>
                  </a:cubicBezTo>
                  <a:lnTo>
                    <a:pt x="291515" y="320365"/>
                  </a:lnTo>
                  <a:lnTo>
                    <a:pt x="256730" y="335906"/>
                  </a:lnTo>
                  <a:cubicBezTo>
                    <a:pt x="157662" y="390039"/>
                    <a:pt x="78618" y="483833"/>
                    <a:pt x="35616" y="599123"/>
                  </a:cubicBezTo>
                  <a:lnTo>
                    <a:pt x="25591" y="635746"/>
                  </a:lnTo>
                  <a:lnTo>
                    <a:pt x="9208" y="575895"/>
                  </a:lnTo>
                  <a:cubicBezTo>
                    <a:pt x="3171" y="542438"/>
                    <a:pt x="0" y="507797"/>
                    <a:pt x="0" y="472316"/>
                  </a:cubicBezTo>
                  <a:cubicBezTo>
                    <a:pt x="0" y="294912"/>
                    <a:pt x="79263" y="138501"/>
                    <a:pt x="199820" y="46140"/>
                  </a:cubicBezTo>
                  <a:lnTo>
                    <a:pt x="274779" y="2"/>
                  </a:lnTo>
                  <a:lnTo>
                    <a:pt x="337670" y="97653"/>
                  </a:lnTo>
                  <a:cubicBezTo>
                    <a:pt x="363549" y="129073"/>
                    <a:pt x="392798" y="157052"/>
                    <a:pt x="424785" y="180898"/>
                  </a:cubicBezTo>
                  <a:lnTo>
                    <a:pt x="453218" y="197926"/>
                  </a:lnTo>
                  <a:lnTo>
                    <a:pt x="481650" y="180898"/>
                  </a:lnTo>
                  <a:cubicBezTo>
                    <a:pt x="513638" y="157052"/>
                    <a:pt x="542886" y="129073"/>
                    <a:pt x="568766" y="9765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7" name="Rectangle 66"/>
          <p:cNvSpPr/>
          <p:nvPr/>
        </p:nvSpPr>
        <p:spPr>
          <a:xfrm flipH="1">
            <a:off x="3715338" y="7083857"/>
            <a:ext cx="506049" cy="1008560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0">
                <a:schemeClr val="bg1">
                  <a:alpha val="25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611560" y="1484784"/>
            <a:ext cx="3456384" cy="3470198"/>
            <a:chOff x="611560" y="1484784"/>
            <a:chExt cx="3456384" cy="3470198"/>
          </a:xfrm>
        </p:grpSpPr>
        <p:pic>
          <p:nvPicPr>
            <p:cNvPr id="1026" name="Picture 2" descr="Ask LH: Why Can&amp;#39;t I Import A Slingshot?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6381" y="1596192"/>
              <a:ext cx="3279559" cy="3289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Rectangle 84"/>
            <p:cNvSpPr/>
            <p:nvPr/>
          </p:nvSpPr>
          <p:spPr>
            <a:xfrm>
              <a:off x="611560" y="1484784"/>
              <a:ext cx="3456384" cy="3470198"/>
            </a:xfrm>
            <a:prstGeom prst="rect">
              <a:avLst/>
            </a:prstGeom>
            <a:gradFill flip="none" rotWithShape="1">
              <a:gsLst>
                <a:gs pos="67000">
                  <a:srgbClr val="FFFFFF"/>
                </a:gs>
                <a:gs pos="0">
                  <a:schemeClr val="bg1">
                    <a:alpha val="0"/>
                  </a:schemeClr>
                </a:gs>
                <a:gs pos="55000">
                  <a:schemeClr val="bg1">
                    <a:alpha val="40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809" y="6453336"/>
            <a:ext cx="4573189" cy="310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 smtClean="0"/>
              <a:t>2</a:t>
            </a:fld>
            <a:endParaRPr lang="en-AU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1" y="332656"/>
            <a:ext cx="68042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Education System Needs </a:t>
            </a:r>
            <a:r>
              <a:rPr lang="en-AU" sz="2000" b="1" dirty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ur Help</a:t>
            </a:r>
          </a:p>
        </p:txBody>
      </p:sp>
      <p:pic>
        <p:nvPicPr>
          <p:cNvPr id="15" name="Picture 2" descr="A teen girl sleeping in 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504"/>
            <a:ext cx="3600400" cy="32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15516" y="1378884"/>
            <a:ext cx="3960440" cy="3731916"/>
          </a:xfrm>
          <a:prstGeom prst="rect">
            <a:avLst/>
          </a:prstGeom>
          <a:gradFill flip="none" rotWithShape="1">
            <a:gsLst>
              <a:gs pos="60000">
                <a:srgbClr val="FFFFFF"/>
              </a:gs>
              <a:gs pos="0">
                <a:schemeClr val="bg1">
                  <a:alpha val="50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386059" y="4870609"/>
            <a:ext cx="1619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PC: </a:t>
            </a:r>
            <a:r>
              <a:rPr lang="en-AU" sz="1000" u="sng" dirty="0" smtClean="0">
                <a:solidFill>
                  <a:srgbClr val="4F4FCF"/>
                </a:solidFill>
              </a:rPr>
              <a:t>news.yale.edu</a:t>
            </a:r>
            <a:r>
              <a:rPr lang="en-AU" sz="1000" dirty="0" smtClean="0">
                <a:solidFill>
                  <a:srgbClr val="4F4FCF"/>
                </a:solidFill>
              </a:rPr>
              <a:t>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 2020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6117" y="3861048"/>
            <a:ext cx="364853" cy="364853"/>
            <a:chOff x="6076023" y="1873833"/>
            <a:chExt cx="587599" cy="587599"/>
          </a:xfrm>
        </p:grpSpPr>
        <p:sp>
          <p:nvSpPr>
            <p:cNvPr id="25" name="Oval 24"/>
            <p:cNvSpPr/>
            <p:nvPr/>
          </p:nvSpPr>
          <p:spPr>
            <a:xfrm>
              <a:off x="6076023" y="1873833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 rot="19189864">
              <a:off x="6237475" y="2029661"/>
              <a:ext cx="299416" cy="249389"/>
            </a:xfrm>
            <a:custGeom>
              <a:avLst/>
              <a:gdLst>
                <a:gd name="connsiteX0" fmla="*/ 1694628 w 3568472"/>
                <a:gd name="connsiteY0" fmla="*/ 1031 h 2702062"/>
                <a:gd name="connsiteX1" fmla="*/ 844557 w 3568472"/>
                <a:gd name="connsiteY1" fmla="*/ 1031 h 2702062"/>
                <a:gd name="connsiteX2" fmla="*/ 844062 w 3568472"/>
                <a:gd name="connsiteY2" fmla="*/ 0 h 2702062"/>
                <a:gd name="connsiteX3" fmla="*/ 1695158 w 3568472"/>
                <a:gd name="connsiteY3" fmla="*/ 0 h 2702062"/>
                <a:gd name="connsiteX4" fmla="*/ 3153475 w 3568472"/>
                <a:gd name="connsiteY4" fmla="*/ 1955942 h 2702062"/>
                <a:gd name="connsiteX5" fmla="*/ 2860027 w 3568472"/>
                <a:gd name="connsiteY5" fmla="*/ 1778767 h 2702062"/>
                <a:gd name="connsiteX6" fmla="*/ 2822121 w 3568472"/>
                <a:gd name="connsiteY6" fmla="*/ 1711802 h 2702062"/>
                <a:gd name="connsiteX7" fmla="*/ 2700999 w 3568472"/>
                <a:gd name="connsiteY7" fmla="*/ 1769970 h 2702062"/>
                <a:gd name="connsiteX8" fmla="*/ 2700999 w 3568472"/>
                <a:gd name="connsiteY8" fmla="*/ 918874 h 2702062"/>
                <a:gd name="connsiteX9" fmla="*/ 2826127 w 3568472"/>
                <a:gd name="connsiteY9" fmla="*/ 983183 h 2702062"/>
                <a:gd name="connsiteX10" fmla="*/ 2860027 w 3568472"/>
                <a:gd name="connsiteY10" fmla="*/ 923294 h 2702062"/>
                <a:gd name="connsiteX11" fmla="*/ 3153475 w 3568472"/>
                <a:gd name="connsiteY11" fmla="*/ 746120 h 2702062"/>
                <a:gd name="connsiteX12" fmla="*/ 3568472 w 3568472"/>
                <a:gd name="connsiteY12" fmla="*/ 1351031 h 2702062"/>
                <a:gd name="connsiteX13" fmla="*/ 3153475 w 3568472"/>
                <a:gd name="connsiteY13" fmla="*/ 1955942 h 2702062"/>
                <a:gd name="connsiteX14" fmla="*/ 2602690 w 3568472"/>
                <a:gd name="connsiteY14" fmla="*/ 2701031 h 2702062"/>
                <a:gd name="connsiteX15" fmla="*/ 1694663 w 3568472"/>
                <a:gd name="connsiteY15" fmla="*/ 2701031 h 2702062"/>
                <a:gd name="connsiteX16" fmla="*/ 1637191 w 3568472"/>
                <a:gd name="connsiteY16" fmla="*/ 2581358 h 2702062"/>
                <a:gd name="connsiteX17" fmla="*/ 1707897 w 3568472"/>
                <a:gd name="connsiteY17" fmla="*/ 2541336 h 2702062"/>
                <a:gd name="connsiteX18" fmla="*/ 1885071 w 3568472"/>
                <a:gd name="connsiteY18" fmla="*/ 2247889 h 2702062"/>
                <a:gd name="connsiteX19" fmla="*/ 1280160 w 3568472"/>
                <a:gd name="connsiteY19" fmla="*/ 1832892 h 2702062"/>
                <a:gd name="connsiteX20" fmla="*/ 675249 w 3568472"/>
                <a:gd name="connsiteY20" fmla="*/ 2247889 h 2702062"/>
                <a:gd name="connsiteX21" fmla="*/ 852423 w 3568472"/>
                <a:gd name="connsiteY21" fmla="*/ 2541336 h 2702062"/>
                <a:gd name="connsiteX22" fmla="*/ 909935 w 3568472"/>
                <a:gd name="connsiteY22" fmla="*/ 2573890 h 2702062"/>
                <a:gd name="connsiteX23" fmla="*/ 844592 w 3568472"/>
                <a:gd name="connsiteY23" fmla="*/ 2701031 h 2702062"/>
                <a:gd name="connsiteX24" fmla="*/ 98307 w 3568472"/>
                <a:gd name="connsiteY24" fmla="*/ 2701031 h 2702062"/>
                <a:gd name="connsiteX25" fmla="*/ 0 w 3568472"/>
                <a:gd name="connsiteY25" fmla="*/ 2602724 h 2702062"/>
                <a:gd name="connsiteX26" fmla="*/ 0 w 3568472"/>
                <a:gd name="connsiteY26" fmla="*/ 99338 h 2702062"/>
                <a:gd name="connsiteX27" fmla="*/ 98307 w 3568472"/>
                <a:gd name="connsiteY27" fmla="*/ 1031 h 2702062"/>
                <a:gd name="connsiteX28" fmla="*/ 844557 w 3568472"/>
                <a:gd name="connsiteY28" fmla="*/ 1031 h 2702062"/>
                <a:gd name="connsiteX29" fmla="*/ 904600 w 3568472"/>
                <a:gd name="connsiteY29" fmla="*/ 126058 h 2702062"/>
                <a:gd name="connsiteX30" fmla="*/ 866491 w 3568472"/>
                <a:gd name="connsiteY30" fmla="*/ 147630 h 2702062"/>
                <a:gd name="connsiteX31" fmla="*/ 689317 w 3568472"/>
                <a:gd name="connsiteY31" fmla="*/ 441077 h 2702062"/>
                <a:gd name="connsiteX32" fmla="*/ 1172317 w 3568472"/>
                <a:gd name="connsiteY32" fmla="*/ 847643 h 2702062"/>
                <a:gd name="connsiteX33" fmla="*/ 1253842 w 3568472"/>
                <a:gd name="connsiteY33" fmla="*/ 853281 h 2702062"/>
                <a:gd name="connsiteX34" fmla="*/ 1255184 w 3568472"/>
                <a:gd name="connsiteY34" fmla="*/ 856075 h 2702062"/>
                <a:gd name="connsiteX35" fmla="*/ 1256525 w 3568472"/>
                <a:gd name="connsiteY35" fmla="*/ 853466 h 2702062"/>
                <a:gd name="connsiteX36" fmla="*/ 1294228 w 3568472"/>
                <a:gd name="connsiteY36" fmla="*/ 856074 h 2702062"/>
                <a:gd name="connsiteX37" fmla="*/ 1899139 w 3568472"/>
                <a:gd name="connsiteY37" fmla="*/ 441077 h 2702062"/>
                <a:gd name="connsiteX38" fmla="*/ 1721965 w 3568472"/>
                <a:gd name="connsiteY38" fmla="*/ 147630 h 2702062"/>
                <a:gd name="connsiteX39" fmla="*/ 1642424 w 3568472"/>
                <a:gd name="connsiteY39" fmla="*/ 102606 h 2702062"/>
                <a:gd name="connsiteX40" fmla="*/ 1694628 w 3568472"/>
                <a:gd name="connsiteY40" fmla="*/ 1031 h 2702062"/>
                <a:gd name="connsiteX41" fmla="*/ 2602690 w 3568472"/>
                <a:gd name="connsiteY41" fmla="*/ 1031 h 2702062"/>
                <a:gd name="connsiteX42" fmla="*/ 2700997 w 3568472"/>
                <a:gd name="connsiteY42" fmla="*/ 99338 h 2702062"/>
                <a:gd name="connsiteX43" fmla="*/ 2700997 w 3568472"/>
                <a:gd name="connsiteY43" fmla="*/ 2602724 h 2702062"/>
                <a:gd name="connsiteX44" fmla="*/ 2602690 w 3568472"/>
                <a:gd name="connsiteY44" fmla="*/ 2701031 h 2702062"/>
                <a:gd name="connsiteX45" fmla="*/ 1695158 w 3568472"/>
                <a:gd name="connsiteY45" fmla="*/ 2702062 h 2702062"/>
                <a:gd name="connsiteX46" fmla="*/ 844062 w 3568472"/>
                <a:gd name="connsiteY46" fmla="*/ 2702062 h 2702062"/>
                <a:gd name="connsiteX47" fmla="*/ 844592 w 3568472"/>
                <a:gd name="connsiteY47" fmla="*/ 2701031 h 2702062"/>
                <a:gd name="connsiteX48" fmla="*/ 1694663 w 3568472"/>
                <a:gd name="connsiteY48" fmla="*/ 2701031 h 270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68472" h="2702062">
                  <a:moveTo>
                    <a:pt x="1694628" y="1031"/>
                  </a:moveTo>
                  <a:lnTo>
                    <a:pt x="844557" y="1031"/>
                  </a:lnTo>
                  <a:lnTo>
                    <a:pt x="844062" y="0"/>
                  </a:lnTo>
                  <a:lnTo>
                    <a:pt x="1695158" y="0"/>
                  </a:lnTo>
                  <a:close/>
                  <a:moveTo>
                    <a:pt x="3153475" y="1955942"/>
                  </a:moveTo>
                  <a:cubicBezTo>
                    <a:pt x="3038876" y="1955942"/>
                    <a:pt x="2935126" y="1888235"/>
                    <a:pt x="2860027" y="1778767"/>
                  </a:cubicBezTo>
                  <a:lnTo>
                    <a:pt x="2822121" y="1711802"/>
                  </a:lnTo>
                  <a:lnTo>
                    <a:pt x="2700999" y="1769970"/>
                  </a:lnTo>
                  <a:lnTo>
                    <a:pt x="2700999" y="918874"/>
                  </a:lnTo>
                  <a:lnTo>
                    <a:pt x="2826127" y="983183"/>
                  </a:lnTo>
                  <a:lnTo>
                    <a:pt x="2860027" y="923294"/>
                  </a:lnTo>
                  <a:cubicBezTo>
                    <a:pt x="2935126" y="813827"/>
                    <a:pt x="3038876" y="746120"/>
                    <a:pt x="3153475" y="746120"/>
                  </a:cubicBezTo>
                  <a:cubicBezTo>
                    <a:pt x="3382672" y="746120"/>
                    <a:pt x="3568472" y="1016948"/>
                    <a:pt x="3568472" y="1351031"/>
                  </a:cubicBezTo>
                  <a:cubicBezTo>
                    <a:pt x="3568472" y="1685114"/>
                    <a:pt x="3382672" y="1955942"/>
                    <a:pt x="3153475" y="1955942"/>
                  </a:cubicBezTo>
                  <a:close/>
                  <a:moveTo>
                    <a:pt x="2602690" y="2701031"/>
                  </a:moveTo>
                  <a:lnTo>
                    <a:pt x="1694663" y="2701031"/>
                  </a:lnTo>
                  <a:lnTo>
                    <a:pt x="1637191" y="2581358"/>
                  </a:lnTo>
                  <a:lnTo>
                    <a:pt x="1707897" y="2541336"/>
                  </a:lnTo>
                  <a:cubicBezTo>
                    <a:pt x="1817364" y="2466237"/>
                    <a:pt x="1885071" y="2362488"/>
                    <a:pt x="1885071" y="2247889"/>
                  </a:cubicBezTo>
                  <a:cubicBezTo>
                    <a:pt x="1885071" y="2018692"/>
                    <a:pt x="1614243" y="1832892"/>
                    <a:pt x="1280160" y="1832892"/>
                  </a:cubicBezTo>
                  <a:cubicBezTo>
                    <a:pt x="946077" y="1832892"/>
                    <a:pt x="675249" y="2018692"/>
                    <a:pt x="675249" y="2247889"/>
                  </a:cubicBezTo>
                  <a:cubicBezTo>
                    <a:pt x="675249" y="2362488"/>
                    <a:pt x="742956" y="2466237"/>
                    <a:pt x="852423" y="2541336"/>
                  </a:cubicBezTo>
                  <a:lnTo>
                    <a:pt x="909935" y="2573890"/>
                  </a:lnTo>
                  <a:lnTo>
                    <a:pt x="844592" y="2701031"/>
                  </a:lnTo>
                  <a:lnTo>
                    <a:pt x="98307" y="2701031"/>
                  </a:lnTo>
                  <a:cubicBezTo>
                    <a:pt x="44014" y="2701031"/>
                    <a:pt x="0" y="2657017"/>
                    <a:pt x="0" y="2602724"/>
                  </a:cubicBezTo>
                  <a:lnTo>
                    <a:pt x="0" y="99338"/>
                  </a:lnTo>
                  <a:cubicBezTo>
                    <a:pt x="0" y="45045"/>
                    <a:pt x="44014" y="1031"/>
                    <a:pt x="98307" y="1031"/>
                  </a:cubicBezTo>
                  <a:lnTo>
                    <a:pt x="844557" y="1031"/>
                  </a:lnTo>
                  <a:lnTo>
                    <a:pt x="904600" y="126058"/>
                  </a:lnTo>
                  <a:lnTo>
                    <a:pt x="866491" y="147630"/>
                  </a:lnTo>
                  <a:cubicBezTo>
                    <a:pt x="757024" y="222729"/>
                    <a:pt x="689317" y="326478"/>
                    <a:pt x="689317" y="441077"/>
                  </a:cubicBezTo>
                  <a:cubicBezTo>
                    <a:pt x="689317" y="641624"/>
                    <a:pt x="896670" y="808946"/>
                    <a:pt x="1172317" y="847643"/>
                  </a:cubicBezTo>
                  <a:lnTo>
                    <a:pt x="1253842" y="853281"/>
                  </a:lnTo>
                  <a:lnTo>
                    <a:pt x="1255184" y="856075"/>
                  </a:lnTo>
                  <a:lnTo>
                    <a:pt x="1256525" y="853466"/>
                  </a:lnTo>
                  <a:lnTo>
                    <a:pt x="1294228" y="856074"/>
                  </a:lnTo>
                  <a:cubicBezTo>
                    <a:pt x="1628311" y="856074"/>
                    <a:pt x="1899139" y="670274"/>
                    <a:pt x="1899139" y="441077"/>
                  </a:cubicBezTo>
                  <a:cubicBezTo>
                    <a:pt x="1899139" y="326478"/>
                    <a:pt x="1831432" y="222729"/>
                    <a:pt x="1721965" y="147630"/>
                  </a:cubicBezTo>
                  <a:lnTo>
                    <a:pt x="1642424" y="102606"/>
                  </a:lnTo>
                  <a:lnTo>
                    <a:pt x="1694628" y="1031"/>
                  </a:lnTo>
                  <a:lnTo>
                    <a:pt x="2602690" y="1031"/>
                  </a:lnTo>
                  <a:cubicBezTo>
                    <a:pt x="2656983" y="1031"/>
                    <a:pt x="2700997" y="45045"/>
                    <a:pt x="2700997" y="99338"/>
                  </a:cubicBezTo>
                  <a:lnTo>
                    <a:pt x="2700997" y="2602724"/>
                  </a:lnTo>
                  <a:cubicBezTo>
                    <a:pt x="2700997" y="2657017"/>
                    <a:pt x="2656983" y="2701031"/>
                    <a:pt x="2602690" y="2701031"/>
                  </a:cubicBezTo>
                  <a:close/>
                  <a:moveTo>
                    <a:pt x="1695158" y="2702062"/>
                  </a:moveTo>
                  <a:lnTo>
                    <a:pt x="844062" y="2702062"/>
                  </a:lnTo>
                  <a:lnTo>
                    <a:pt x="844592" y="2701031"/>
                  </a:lnTo>
                  <a:lnTo>
                    <a:pt x="1694663" y="2701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0" y="2564904"/>
            <a:ext cx="364853" cy="364853"/>
            <a:chOff x="2885001" y="4839771"/>
            <a:chExt cx="587599" cy="587599"/>
          </a:xfrm>
        </p:grpSpPr>
        <p:sp>
          <p:nvSpPr>
            <p:cNvPr id="22" name="Oval 21"/>
            <p:cNvSpPr/>
            <p:nvPr/>
          </p:nvSpPr>
          <p:spPr>
            <a:xfrm>
              <a:off x="2885001" y="483977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09227" y="4948376"/>
              <a:ext cx="373868" cy="370386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1275819"/>
            <a:ext cx="4493052" cy="4529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Most kids - tired</a:t>
            </a:r>
            <a:r>
              <a:rPr lang="en-US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stressed &amp; </a:t>
            </a:r>
            <a:r>
              <a:rPr lang="en-US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bored in </a:t>
            </a:r>
            <a:r>
              <a:rPr lang="en-US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chool</a:t>
            </a:r>
            <a:endParaRPr lang="en-US" sz="14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Rigid, top-down approach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Small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attention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span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 time for sports &amp; recreation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Education system needs Edtech evolution</a:t>
            </a:r>
            <a:endParaRPr lang="en-US" sz="14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300 – 3000 year old system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Capped by numbers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 be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scaled up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effectively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using technology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Flaws of tuition classes (online &amp; in person)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Difficult to access the best quality teaching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 affordable for most parents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>
                <a:solidFill>
                  <a:srgbClr val="4F4FC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Competitors lack quality</a:t>
            </a:r>
            <a:endParaRPr lang="en-AU" sz="14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Unsuitable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a wide range of merit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Inflated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price,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pressure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toxic culture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2000" y="1270987"/>
            <a:ext cx="364853" cy="398548"/>
            <a:chOff x="4466294" y="1166591"/>
            <a:chExt cx="364853" cy="398548"/>
          </a:xfrm>
        </p:grpSpPr>
        <p:sp>
          <p:nvSpPr>
            <p:cNvPr id="23" name="Oval 22"/>
            <p:cNvSpPr/>
            <p:nvPr/>
          </p:nvSpPr>
          <p:spPr>
            <a:xfrm>
              <a:off x="4466294" y="1200287"/>
              <a:ext cx="364853" cy="36485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 rot="1800000">
              <a:off x="4544718" y="1291736"/>
              <a:ext cx="208006" cy="237298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4593104" y="1216002"/>
              <a:ext cx="121940" cy="111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39327" y="1166591"/>
              <a:ext cx="165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 smtClean="0">
                  <a:solidFill>
                    <a:srgbClr val="8080F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?</a:t>
              </a:r>
              <a:endParaRPr lang="en-AU" sz="1000" b="1" dirty="0">
                <a:solidFill>
                  <a:srgbClr val="8080F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81424" y="5008363"/>
            <a:ext cx="364853" cy="364853"/>
            <a:chOff x="718935" y="3724711"/>
            <a:chExt cx="534181" cy="534181"/>
          </a:xfrm>
        </p:grpSpPr>
        <p:sp>
          <p:nvSpPr>
            <p:cNvPr id="30" name="Oval 29"/>
            <p:cNvSpPr/>
            <p:nvPr/>
          </p:nvSpPr>
          <p:spPr>
            <a:xfrm>
              <a:off x="718935" y="3724711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ounded Rectangle 30"/>
            <p:cNvSpPr/>
            <p:nvPr/>
          </p:nvSpPr>
          <p:spPr>
            <a:xfrm rot="18938164">
              <a:off x="1003715" y="3857266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ounded Rectangle 31"/>
            <p:cNvSpPr/>
            <p:nvPr/>
          </p:nvSpPr>
          <p:spPr>
            <a:xfrm rot="18938164">
              <a:off x="826592" y="4036297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ounded Rectangle 32"/>
            <p:cNvSpPr/>
            <p:nvPr/>
          </p:nvSpPr>
          <p:spPr>
            <a:xfrm rot="2898684">
              <a:off x="1025587" y="39177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ounded Rectangle 33"/>
            <p:cNvSpPr/>
            <p:nvPr/>
          </p:nvSpPr>
          <p:spPr>
            <a:xfrm rot="2898684">
              <a:off x="957020" y="39935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884529" y="3861048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060230" y="4068976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1093959" y="4028480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833777" y="3934298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20319" y="4099675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955794" y="3819123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097853" y="4941168"/>
            <a:ext cx="1290571" cy="354467"/>
            <a:chOff x="5292080" y="5805264"/>
            <a:chExt cx="1290571" cy="354467"/>
          </a:xfrm>
        </p:grpSpPr>
        <p:pic>
          <p:nvPicPr>
            <p:cNvPr id="41" name="Picture 2" descr="BYJU'S - Crunchbase Company Profile &amp; Fund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080" y="5871342"/>
              <a:ext cx="234565" cy="234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Unacademy Learning App 5.2.86 Check more at https://appsapkpure.com/ unacademy-learning-app-5-2-86/ | Learning logo, Online teaching portfolio,  Online learni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5826562"/>
              <a:ext cx="266734" cy="26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Learn about Laser Range Finders with ROS in my Udemy Course - General - ROS  Discours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276" y="5859388"/>
              <a:ext cx="233908" cy="23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2" descr="Yuanfudao - Crunchbase Company Profile &amp; Fundi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5805264"/>
              <a:ext cx="354467" cy="354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/>
            <p:cNvSpPr/>
            <p:nvPr/>
          </p:nvSpPr>
          <p:spPr>
            <a:xfrm>
              <a:off x="5292080" y="5835153"/>
              <a:ext cx="1261919" cy="284662"/>
            </a:xfrm>
            <a:prstGeom prst="rect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67000"/>
                    <a:lumMod val="0"/>
                    <a:lumOff val="100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947451" y="1799558"/>
            <a:ext cx="4017037" cy="340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Anodiam mobile app &amp; web site</a:t>
            </a:r>
            <a:endParaRPr lang="en-US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 centric design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own time, pace &amp;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comfort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Queries resolved within 3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Highest quality content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Engaging, comprehensive, pre-recorded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% video &amp; 20%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Self tests, repeat until perfection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 driven business </a:t>
            </a:r>
            <a:r>
              <a:rPr lang="en-US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model for max </a:t>
            </a:r>
            <a:r>
              <a:rPr lang="en-US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students find us dependable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Affordable, AI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based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pricing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8162" y="1191643"/>
            <a:ext cx="4009822" cy="4406292"/>
            <a:chOff x="418162" y="1196752"/>
            <a:chExt cx="4009822" cy="4406292"/>
          </a:xfrm>
        </p:grpSpPr>
        <p:sp>
          <p:nvSpPr>
            <p:cNvPr id="47" name="TextBox 46"/>
            <p:cNvSpPr txBox="1"/>
            <p:nvPr/>
          </p:nvSpPr>
          <p:spPr>
            <a:xfrm>
              <a:off x="755576" y="2121131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Teachers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9227" y="3488495"/>
              <a:ext cx="1026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Film Crew &amp; </a:t>
              </a:r>
            </a:p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Head Teachers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146" y="2912606"/>
              <a:ext cx="1055381" cy="63864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641" y="1481610"/>
              <a:ext cx="602007" cy="692299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418162" y="1417885"/>
              <a:ext cx="1307348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2" name="Up Arrow 51"/>
            <p:cNvSpPr/>
            <p:nvPr/>
          </p:nvSpPr>
          <p:spPr>
            <a:xfrm>
              <a:off x="506351" y="2298026"/>
              <a:ext cx="1142625" cy="596142"/>
            </a:xfrm>
            <a:prstGeom prst="upArrow">
              <a:avLst>
                <a:gd name="adj1" fmla="val 74664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Constant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Assistance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4146" y="1208837"/>
              <a:ext cx="966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Content Team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5087" y="4683637"/>
              <a:ext cx="1543971" cy="57399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031040" y="5202934"/>
              <a:ext cx="1026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IT, Marketing</a:t>
              </a:r>
            </a:p>
            <a:p>
              <a:pPr algn="ct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Operations etc.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64971" y="4624936"/>
              <a:ext cx="3963013" cy="97810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93757" y="4369863"/>
              <a:ext cx="9952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Platform Team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8" name="Up Arrow 57"/>
            <p:cNvSpPr/>
            <p:nvPr/>
          </p:nvSpPr>
          <p:spPr>
            <a:xfrm>
              <a:off x="493937" y="3940203"/>
              <a:ext cx="1205284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3150" y="2121131"/>
              <a:ext cx="904989" cy="961159"/>
            </a:xfrm>
            <a:prstGeom prst="rect">
              <a:avLst/>
            </a:prstGeom>
          </p:spPr>
        </p:pic>
        <p:sp>
          <p:nvSpPr>
            <p:cNvPr id="60" name="Rounded Rectangle 59"/>
            <p:cNvSpPr/>
            <p:nvPr/>
          </p:nvSpPr>
          <p:spPr>
            <a:xfrm>
              <a:off x="3191303" y="1394904"/>
              <a:ext cx="1203487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47838" y="1196752"/>
              <a:ext cx="6756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Students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1716666" y="1481610"/>
              <a:ext cx="1501234" cy="822472"/>
            </a:xfrm>
            <a:prstGeom prst="rightArrow">
              <a:avLst>
                <a:gd name="adj1" fmla="val 813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High Quality Contents: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Video,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&amp; non video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1723056" y="2743518"/>
              <a:ext cx="1488455" cy="388574"/>
            </a:xfrm>
            <a:prstGeom prst="rightArrow">
              <a:avLst>
                <a:gd name="adj1" fmla="val 6778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Resolutions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4" name="Left Arrow 63"/>
            <p:cNvSpPr/>
            <p:nvPr/>
          </p:nvSpPr>
          <p:spPr>
            <a:xfrm>
              <a:off x="1702846" y="2399000"/>
              <a:ext cx="1497026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Queries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5" name="Left Arrow 64"/>
            <p:cNvSpPr/>
            <p:nvPr/>
          </p:nvSpPr>
          <p:spPr>
            <a:xfrm>
              <a:off x="1696150" y="3250060"/>
              <a:ext cx="1497026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Ratings &amp; feedback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>
              <a:off x="3158301" y="3926003"/>
              <a:ext cx="1205284" cy="708429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22409" y="3136155"/>
            <a:ext cx="364853" cy="364853"/>
            <a:chOff x="4687640" y="1040298"/>
            <a:chExt cx="441472" cy="441472"/>
          </a:xfrm>
        </p:grpSpPr>
        <p:sp>
          <p:nvSpPr>
            <p:cNvPr id="108" name="Oval 107"/>
            <p:cNvSpPr/>
            <p:nvPr/>
          </p:nvSpPr>
          <p:spPr>
            <a:xfrm>
              <a:off x="4687640" y="1040298"/>
              <a:ext cx="441472" cy="441472"/>
            </a:xfrm>
            <a:prstGeom prst="ellipse">
              <a:avLst/>
            </a:prstGeom>
            <a:solidFill>
              <a:srgbClr val="7F7FFF"/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793692" y="1107856"/>
              <a:ext cx="229368" cy="241462"/>
              <a:chOff x="2085531" y="4445381"/>
              <a:chExt cx="1697392" cy="1624440"/>
            </a:xfrm>
          </p:grpSpPr>
          <p:sp>
            <p:nvSpPr>
              <p:cNvPr id="112" name="Flowchart: Delay 111"/>
              <p:cNvSpPr/>
              <p:nvPr/>
            </p:nvSpPr>
            <p:spPr>
              <a:xfrm rot="16200000">
                <a:off x="2542015" y="4916037"/>
                <a:ext cx="697300" cy="1610267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" name="Flowchart: Delay 112"/>
              <p:cNvSpPr/>
              <p:nvPr/>
            </p:nvSpPr>
            <p:spPr>
              <a:xfrm rot="5400000">
                <a:off x="2518247" y="4707831"/>
                <a:ext cx="744826" cy="844061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" name="Flowchart: Magnetic Disk 113"/>
              <p:cNvSpPr/>
              <p:nvPr/>
            </p:nvSpPr>
            <p:spPr>
              <a:xfrm>
                <a:off x="2420718" y="4562811"/>
                <a:ext cx="939883" cy="459509"/>
              </a:xfrm>
              <a:prstGeom prst="flowChartMagneticDisk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5" name="Diamond 114"/>
              <p:cNvSpPr/>
              <p:nvPr/>
            </p:nvSpPr>
            <p:spPr>
              <a:xfrm>
                <a:off x="2286825" y="4445381"/>
                <a:ext cx="1208747" cy="410531"/>
              </a:xfrm>
              <a:prstGeom prst="diamond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007433" y="4624306"/>
                <a:ext cx="665403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672836" y="4596172"/>
                <a:ext cx="0" cy="51947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Isosceles Triangle 117"/>
              <p:cNvSpPr/>
              <p:nvPr/>
            </p:nvSpPr>
            <p:spPr>
              <a:xfrm>
                <a:off x="3574361" y="4939713"/>
                <a:ext cx="208562" cy="27346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22409" y="1840011"/>
            <a:ext cx="364853" cy="364853"/>
            <a:chOff x="4884951" y="1569092"/>
            <a:chExt cx="534181" cy="534181"/>
          </a:xfrm>
        </p:grpSpPr>
        <p:sp>
          <p:nvSpPr>
            <p:cNvPr id="101" name="Freeform 100"/>
            <p:cNvSpPr/>
            <p:nvPr/>
          </p:nvSpPr>
          <p:spPr>
            <a:xfrm>
              <a:off x="5209599" y="1732006"/>
              <a:ext cx="153144" cy="186969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339167" y="1778137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009249" y="1709742"/>
              <a:ext cx="305286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/>
            <p:cNvSpPr/>
            <p:nvPr/>
          </p:nvSpPr>
          <p:spPr>
            <a:xfrm>
              <a:off x="4884951" y="1569092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4978182" y="1700808"/>
              <a:ext cx="305285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8723" y="1740387"/>
              <a:ext cx="149005" cy="158941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184583" y="1731275"/>
              <a:ext cx="153145" cy="186968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99560" y="1769180"/>
              <a:ext cx="59044" cy="105539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296608" y="1763903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3" name="Freeform 72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39752" y="332656"/>
            <a:ext cx="680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Anodiam Model: Connect Most Students to the Best Education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27227" y="4426080"/>
            <a:ext cx="364853" cy="371072"/>
            <a:chOff x="4759144" y="4154579"/>
            <a:chExt cx="364853" cy="371072"/>
          </a:xfrm>
        </p:grpSpPr>
        <p:sp>
          <p:nvSpPr>
            <p:cNvPr id="79" name="Oval 78"/>
            <p:cNvSpPr/>
            <p:nvPr/>
          </p:nvSpPr>
          <p:spPr>
            <a:xfrm>
              <a:off x="4759144" y="4160798"/>
              <a:ext cx="364853" cy="364853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916871" y="4200756"/>
              <a:ext cx="145041" cy="14172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/>
            <p:cNvSpPr/>
            <p:nvPr/>
          </p:nvSpPr>
          <p:spPr>
            <a:xfrm>
              <a:off x="4919667" y="4414941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2" name="Straight Connector 81"/>
            <p:cNvCxnSpPr>
              <a:stCxn id="85" idx="1"/>
              <a:endCxn id="81" idx="1"/>
            </p:cNvCxnSpPr>
            <p:nvPr/>
          </p:nvCxnSpPr>
          <p:spPr>
            <a:xfrm>
              <a:off x="4872066" y="4372052"/>
              <a:ext cx="53135" cy="484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936210" y="4337084"/>
              <a:ext cx="65071" cy="99283"/>
            </a:xfrm>
            <a:prstGeom prst="line">
              <a:avLst/>
            </a:prstGeom>
            <a:ln w="12700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872702" y="4154579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866532" y="4366519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Oval 85"/>
            <p:cNvSpPr/>
            <p:nvPr/>
          </p:nvSpPr>
          <p:spPr>
            <a:xfrm>
              <a:off x="4816874" y="4417156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7" name="Straight Connector 86"/>
            <p:cNvCxnSpPr>
              <a:stCxn id="86" idx="7"/>
              <a:endCxn id="85" idx="7"/>
            </p:cNvCxnSpPr>
            <p:nvPr/>
          </p:nvCxnSpPr>
          <p:spPr>
            <a:xfrm flipV="1">
              <a:off x="4849125" y="4372052"/>
              <a:ext cx="49659" cy="50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05490" y="1805060"/>
            <a:ext cx="3784396" cy="3403560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Professional 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QC 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lifecycle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Feedback based quality at all levels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Tested by real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 merit levels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Benchmark against the best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Official training video from Google Cloud</a:t>
            </a:r>
            <a:endParaRPr lang="en-AU" sz="12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Physics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teaching from Vedantu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Maths tutoring on Youtube</a:t>
            </a:r>
            <a:endParaRPr lang="en-AU" sz="12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Minimize all scopes of improvement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Monotonous 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for school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students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Over use of graphics &amp; incorrect English 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Rushed through conceptual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topics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3688" y="332656"/>
            <a:ext cx="69847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Content Quality is Our Game Changer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0338" y="2927976"/>
            <a:ext cx="353616" cy="357008"/>
            <a:chOff x="530356" y="4553648"/>
            <a:chExt cx="455590" cy="475178"/>
          </a:xfrm>
        </p:grpSpPr>
        <p:sp>
          <p:nvSpPr>
            <p:cNvPr id="55" name="Oval 54"/>
            <p:cNvSpPr/>
            <p:nvPr/>
          </p:nvSpPr>
          <p:spPr>
            <a:xfrm>
              <a:off x="530356" y="4553648"/>
              <a:ext cx="455590" cy="475178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2" name="Picture 8" descr="Facebook Like Icon, Facebook Icons, Like Icons, Facebook PNG and Vector  with Transparent Background for Free Download | Facebook icons, Like icon,  Facebook lik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84" y="4590460"/>
              <a:ext cx="422716" cy="42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472429" y="4224120"/>
            <a:ext cx="353616" cy="357008"/>
            <a:chOff x="682756" y="5474102"/>
            <a:chExt cx="455590" cy="475178"/>
          </a:xfrm>
        </p:grpSpPr>
        <p:sp>
          <p:nvSpPr>
            <p:cNvPr id="59" name="Oval 58"/>
            <p:cNvSpPr/>
            <p:nvPr/>
          </p:nvSpPr>
          <p:spPr>
            <a:xfrm>
              <a:off x="682756" y="5474102"/>
              <a:ext cx="455590" cy="475178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8" name="Picture 8" descr="Facebook Like Icon, Facebook Icons, Like Icons, Facebook PNG and Vector  with Transparent Background for Free Download | Facebook icons, Like icon,  Facebook like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92900" y="5499516"/>
              <a:ext cx="422716" cy="44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467544" y="1847856"/>
            <a:ext cx="353616" cy="357008"/>
            <a:chOff x="533634" y="1796923"/>
            <a:chExt cx="353616" cy="357008"/>
          </a:xfrm>
        </p:grpSpPr>
        <p:sp>
          <p:nvSpPr>
            <p:cNvPr id="41" name="Oval 40"/>
            <p:cNvSpPr/>
            <p:nvPr/>
          </p:nvSpPr>
          <p:spPr>
            <a:xfrm>
              <a:off x="533634" y="1796923"/>
              <a:ext cx="353616" cy="357008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57047" y="1920098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Freeform 46"/>
            <p:cNvSpPr/>
            <p:nvPr/>
          </p:nvSpPr>
          <p:spPr>
            <a:xfrm rot="3600000">
              <a:off x="639156" y="1911237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Freeform 47"/>
            <p:cNvSpPr/>
            <p:nvPr/>
          </p:nvSpPr>
          <p:spPr>
            <a:xfrm rot="7200000">
              <a:off x="634445" y="1883374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Freeform 49"/>
            <p:cNvSpPr/>
            <p:nvPr/>
          </p:nvSpPr>
          <p:spPr>
            <a:xfrm rot="10800000">
              <a:off x="657047" y="1868993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Freeform 55"/>
            <p:cNvSpPr/>
            <p:nvPr/>
          </p:nvSpPr>
          <p:spPr>
            <a:xfrm rot="18000000">
              <a:off x="679939" y="1909387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Freeform 56"/>
            <p:cNvSpPr/>
            <p:nvPr/>
          </p:nvSpPr>
          <p:spPr>
            <a:xfrm rot="14400000">
              <a:off x="682171" y="1885226"/>
              <a:ext cx="108189" cy="149551"/>
            </a:xfrm>
            <a:custGeom>
              <a:avLst/>
              <a:gdLst>
                <a:gd name="connsiteX0" fmla="*/ 70352 w 144000"/>
                <a:gd name="connsiteY0" fmla="*/ 144000 h 199050"/>
                <a:gd name="connsiteX1" fmla="*/ 72000 w 144000"/>
                <a:gd name="connsiteY1" fmla="*/ 144000 h 199050"/>
                <a:gd name="connsiteX2" fmla="*/ 73647 w 144000"/>
                <a:gd name="connsiteY2" fmla="*/ 144000 h 199050"/>
                <a:gd name="connsiteX3" fmla="*/ 73647 w 144000"/>
                <a:gd name="connsiteY3" fmla="*/ 199050 h 199050"/>
                <a:gd name="connsiteX4" fmla="*/ 70352 w 144000"/>
                <a:gd name="connsiteY4" fmla="*/ 199050 h 199050"/>
                <a:gd name="connsiteX5" fmla="*/ 72000 w 144000"/>
                <a:gd name="connsiteY5" fmla="*/ 0 h 199050"/>
                <a:gd name="connsiteX6" fmla="*/ 144000 w 144000"/>
                <a:gd name="connsiteY6" fmla="*/ 72000 h 199050"/>
                <a:gd name="connsiteX7" fmla="*/ 72000 w 144000"/>
                <a:gd name="connsiteY7" fmla="*/ 144000 h 199050"/>
                <a:gd name="connsiteX8" fmla="*/ 0 w 144000"/>
                <a:gd name="connsiteY8" fmla="*/ 72000 h 199050"/>
                <a:gd name="connsiteX9" fmla="*/ 72000 w 144000"/>
                <a:gd name="connsiteY9" fmla="*/ 0 h 1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199050">
                  <a:moveTo>
                    <a:pt x="70352" y="144000"/>
                  </a:moveTo>
                  <a:lnTo>
                    <a:pt x="72000" y="144000"/>
                  </a:lnTo>
                  <a:lnTo>
                    <a:pt x="73647" y="144000"/>
                  </a:lnTo>
                  <a:lnTo>
                    <a:pt x="73647" y="199050"/>
                  </a:lnTo>
                  <a:lnTo>
                    <a:pt x="70352" y="199050"/>
                  </a:lnTo>
                  <a:close/>
                  <a:moveTo>
                    <a:pt x="72000" y="0"/>
                  </a:moveTo>
                  <a:cubicBezTo>
                    <a:pt x="111765" y="0"/>
                    <a:pt x="144000" y="32235"/>
                    <a:pt x="144000" y="72000"/>
                  </a:cubicBezTo>
                  <a:cubicBezTo>
                    <a:pt x="144000" y="111765"/>
                    <a:pt x="111765" y="144000"/>
                    <a:pt x="72000" y="144000"/>
                  </a:cubicBezTo>
                  <a:cubicBezTo>
                    <a:pt x="32235" y="144000"/>
                    <a:pt x="0" y="111765"/>
                    <a:pt x="0" y="72000"/>
                  </a:cubicBezTo>
                  <a:cubicBezTo>
                    <a:pt x="0" y="32235"/>
                    <a:pt x="32235" y="0"/>
                    <a:pt x="72000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83968" y="1268054"/>
            <a:ext cx="4680520" cy="4105162"/>
            <a:chOff x="4355976" y="1268054"/>
            <a:chExt cx="4680520" cy="410516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76236" y="1484784"/>
              <a:ext cx="4460260" cy="3780153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4355976" y="1268054"/>
              <a:ext cx="4680520" cy="4105162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004048" y="1484784"/>
            <a:ext cx="3923928" cy="391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landscape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Anodiam app &amp; website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Teachers’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&amp; Content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integration (Ops, Sales, Marketing, HR)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Tech stack</a:t>
            </a:r>
            <a:endParaRPr lang="en-AU" sz="14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Dev: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Java Spring Boot, Hibernate, MySQL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Dev: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React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Native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Cloud &amp; Containerization: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GCP,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CI/CD</a:t>
            </a: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DevOps: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Ansible, Jenkins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Cyber Security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UX: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Bootstrap,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Analytics, Data Science &amp; </a:t>
            </a:r>
            <a:r>
              <a:rPr lang="en-AU" sz="1200" b="1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endParaRPr lang="en-AU" sz="1200" b="1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6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 development 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entre</a:t>
            </a:r>
            <a:endParaRPr lang="en-AU" sz="16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skilled resource pool at moderate rates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Convenient location in Bangalore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2381" y="6321122"/>
            <a:ext cx="1910085" cy="53687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8240" y="2657313"/>
            <a:ext cx="331685" cy="331685"/>
            <a:chOff x="5168517" y="2815743"/>
            <a:chExt cx="331685" cy="331685"/>
          </a:xfrm>
        </p:grpSpPr>
        <p:sp>
          <p:nvSpPr>
            <p:cNvPr id="63" name="Oval 62"/>
            <p:cNvSpPr/>
            <p:nvPr/>
          </p:nvSpPr>
          <p:spPr>
            <a:xfrm>
              <a:off x="5168517" y="2815743"/>
              <a:ext cx="331685" cy="331685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44914" y="2950468"/>
              <a:ext cx="180170" cy="5980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5" name="Oval 64"/>
            <p:cNvSpPr/>
            <p:nvPr/>
          </p:nvSpPr>
          <p:spPr>
            <a:xfrm>
              <a:off x="5374199" y="2968927"/>
              <a:ext cx="27435" cy="22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70457" y="2969967"/>
              <a:ext cx="87250" cy="2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244914" y="3014066"/>
              <a:ext cx="180170" cy="5980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8" name="Oval 67"/>
            <p:cNvSpPr/>
            <p:nvPr/>
          </p:nvSpPr>
          <p:spPr>
            <a:xfrm>
              <a:off x="5374199" y="3032524"/>
              <a:ext cx="27435" cy="22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270457" y="3033565"/>
              <a:ext cx="87250" cy="2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244914" y="2882258"/>
              <a:ext cx="180170" cy="5980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71" name="Oval 70"/>
            <p:cNvSpPr/>
            <p:nvPr/>
          </p:nvSpPr>
          <p:spPr>
            <a:xfrm>
              <a:off x="5374199" y="2900716"/>
              <a:ext cx="27435" cy="22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70457" y="2901757"/>
              <a:ext cx="87250" cy="20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04048" y="4601529"/>
            <a:ext cx="331685" cy="331685"/>
            <a:chOff x="5274966" y="4564735"/>
            <a:chExt cx="331685" cy="331685"/>
          </a:xfrm>
        </p:grpSpPr>
        <p:sp>
          <p:nvSpPr>
            <p:cNvPr id="40" name="Oval 39"/>
            <p:cNvSpPr/>
            <p:nvPr/>
          </p:nvSpPr>
          <p:spPr>
            <a:xfrm>
              <a:off x="5274966" y="4564735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41" name="Oval 40"/>
            <p:cNvSpPr/>
            <p:nvPr/>
          </p:nvSpPr>
          <p:spPr>
            <a:xfrm>
              <a:off x="5338880" y="4695262"/>
              <a:ext cx="135927" cy="12357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42" name="Oval 41"/>
            <p:cNvSpPr/>
            <p:nvPr/>
          </p:nvSpPr>
          <p:spPr>
            <a:xfrm>
              <a:off x="5373249" y="4696487"/>
              <a:ext cx="69752" cy="122405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410620" y="4693011"/>
              <a:ext cx="1766" cy="12357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>
              <a:stCxn id="41" idx="6"/>
              <a:endCxn id="41" idx="2"/>
            </p:cNvCxnSpPr>
            <p:nvPr/>
          </p:nvCxnSpPr>
          <p:spPr>
            <a:xfrm flipH="1">
              <a:off x="5338880" y="4757047"/>
              <a:ext cx="13592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Arc 44"/>
            <p:cNvSpPr/>
            <p:nvPr/>
          </p:nvSpPr>
          <p:spPr>
            <a:xfrm rot="5400000">
              <a:off x="5394911" y="4672537"/>
              <a:ext cx="23863" cy="90618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>
                <a:solidFill>
                  <a:schemeClr val="lt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446315" y="4650192"/>
              <a:ext cx="59847" cy="718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464700" y="4654878"/>
              <a:ext cx="23074" cy="5933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61" name="Arc 60"/>
            <p:cNvSpPr/>
            <p:nvPr/>
          </p:nvSpPr>
          <p:spPr>
            <a:xfrm rot="16200000">
              <a:off x="5396060" y="4750941"/>
              <a:ext cx="17929" cy="90618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>
                <a:solidFill>
                  <a:schemeClr val="lt1"/>
                </a:solidFill>
              </a:endParaRPr>
            </a:p>
          </p:txBody>
        </p:sp>
        <p:sp>
          <p:nvSpPr>
            <p:cNvPr id="3" name="Trapezoid 2"/>
            <p:cNvSpPr/>
            <p:nvPr/>
          </p:nvSpPr>
          <p:spPr>
            <a:xfrm>
              <a:off x="5424874" y="4623356"/>
              <a:ext cx="102952" cy="45719"/>
            </a:xfrm>
            <a:prstGeom prst="trapezoid">
              <a:avLst>
                <a:gd name="adj" fmla="val 3779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339752" y="332656"/>
            <a:ext cx="68042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Technology and Apps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07767" y="1505185"/>
            <a:ext cx="331685" cy="331685"/>
            <a:chOff x="5278685" y="1683694"/>
            <a:chExt cx="331685" cy="331685"/>
          </a:xfrm>
        </p:grpSpPr>
        <p:sp>
          <p:nvSpPr>
            <p:cNvPr id="106" name="Oval 105"/>
            <p:cNvSpPr/>
            <p:nvPr/>
          </p:nvSpPr>
          <p:spPr>
            <a:xfrm>
              <a:off x="5278685" y="1683694"/>
              <a:ext cx="331685" cy="331685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31555" y="1798430"/>
              <a:ext cx="235877" cy="109981"/>
              <a:chOff x="5318976" y="1783194"/>
              <a:chExt cx="235877" cy="109981"/>
            </a:xfrm>
          </p:grpSpPr>
          <p:sp>
            <p:nvSpPr>
              <p:cNvPr id="99" name="Rectangle 98"/>
              <p:cNvSpPr/>
              <p:nvPr/>
            </p:nvSpPr>
            <p:spPr>
              <a:xfrm rot="10800000">
                <a:off x="5318976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0800000">
                <a:off x="5405877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0800000">
                <a:off x="5492777" y="1783194"/>
                <a:ext cx="62076" cy="52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rot="10800000" flipH="1">
                <a:off x="5436249" y="1827920"/>
                <a:ext cx="1" cy="6525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/>
              <p:nvPr/>
            </p:nvCxnSpPr>
            <p:spPr>
              <a:xfrm rot="16200000" flipH="1" flipV="1">
                <a:off x="5435395" y="1742710"/>
                <a:ext cx="3040" cy="173801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628372" y="1412776"/>
            <a:ext cx="3799612" cy="4176465"/>
            <a:chOff x="628372" y="1412776"/>
            <a:chExt cx="3799612" cy="4176465"/>
          </a:xfrm>
        </p:grpSpPr>
        <p:pic>
          <p:nvPicPr>
            <p:cNvPr id="156" name="Picture 10" descr="Google Cloud UK Consulta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162" y="5186044"/>
              <a:ext cx="389595" cy="27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Rounded Rectangle 139"/>
            <p:cNvSpPr/>
            <p:nvPr/>
          </p:nvSpPr>
          <p:spPr>
            <a:xfrm>
              <a:off x="1561466" y="2840249"/>
              <a:ext cx="1447533" cy="2214719"/>
            </a:xfrm>
            <a:prstGeom prst="roundRect">
              <a:avLst>
                <a:gd name="adj" fmla="val 7647"/>
              </a:avLst>
            </a:prstGeom>
            <a:solidFill>
              <a:srgbClr val="E7E7E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741797" y="2732910"/>
              <a:ext cx="3600400" cy="2847356"/>
            </a:xfrm>
            <a:prstGeom prst="roundRect">
              <a:avLst>
                <a:gd name="adj" fmla="val 7647"/>
              </a:avLst>
            </a:prstGeom>
            <a:solidFill>
              <a:srgbClr val="E1E1D9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561466" y="2971816"/>
              <a:ext cx="784189" cy="950771"/>
              <a:chOff x="952436" y="2779098"/>
              <a:chExt cx="784189" cy="950771"/>
            </a:xfrm>
          </p:grpSpPr>
          <p:sp>
            <p:nvSpPr>
              <p:cNvPr id="150" name="Hexagon 149"/>
              <p:cNvSpPr/>
              <p:nvPr/>
            </p:nvSpPr>
            <p:spPr>
              <a:xfrm rot="16200000">
                <a:off x="1127405" y="2778662"/>
                <a:ext cx="373874" cy="374745"/>
              </a:xfrm>
              <a:prstGeom prst="hexagon">
                <a:avLst/>
              </a:prstGeom>
              <a:solidFill>
                <a:srgbClr val="9F9FFF"/>
              </a:solidFill>
              <a:ln>
                <a:solidFill>
                  <a:srgbClr val="CFC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1151027" y="2892340"/>
                <a:ext cx="180613" cy="81195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1312776" y="2885087"/>
                <a:ext cx="162302" cy="88477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321841" y="2977505"/>
                <a:ext cx="0" cy="163463"/>
              </a:xfrm>
              <a:prstGeom prst="line">
                <a:avLst/>
              </a:prstGeom>
              <a:ln w="25400">
                <a:solidFill>
                  <a:srgbClr val="CF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952436" y="3175871"/>
                <a:ext cx="78418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Google</a:t>
                </a:r>
              </a:p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Kubernetes</a:t>
                </a:r>
              </a:p>
              <a:p>
                <a:pPr algn="ctr"/>
                <a:r>
                  <a:rPr lang="en-AU" sz="1000" dirty="0" smtClean="0">
                    <a:solidFill>
                      <a:srgbClr val="8F8FFF"/>
                    </a:solidFill>
                  </a:rPr>
                  <a:t>Engine</a:t>
                </a:r>
                <a:endParaRPr lang="en-AU" sz="1000" dirty="0">
                  <a:solidFill>
                    <a:srgbClr val="8F8FFF"/>
                  </a:solidFill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451680" y="5222993"/>
              <a:ext cx="881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Google Cloud</a:t>
              </a:r>
              <a:endParaRPr lang="en-AU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Straight Arrow Connector 162"/>
            <p:cNvCxnSpPr>
              <a:endCxn id="223" idx="6"/>
            </p:cNvCxnSpPr>
            <p:nvPr/>
          </p:nvCxnSpPr>
          <p:spPr>
            <a:xfrm>
              <a:off x="2544452" y="3506512"/>
              <a:ext cx="5960" cy="27899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307462" y="3099103"/>
              <a:ext cx="479618" cy="399897"/>
              <a:chOff x="2364190" y="2711361"/>
              <a:chExt cx="479618" cy="399897"/>
            </a:xfrm>
          </p:grpSpPr>
          <p:sp>
            <p:nvSpPr>
              <p:cNvPr id="195" name="Heptagon 194"/>
              <p:cNvSpPr/>
              <p:nvPr/>
            </p:nvSpPr>
            <p:spPr>
              <a:xfrm>
                <a:off x="2386264" y="2711361"/>
                <a:ext cx="441992" cy="399897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558558" y="2766708"/>
                <a:ext cx="90886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664913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569857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471939" y="2875193"/>
                <a:ext cx="68285" cy="57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 flipH="1">
                <a:off x="2604000" y="2798922"/>
                <a:ext cx="1" cy="7895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Elbow Connector 200"/>
              <p:cNvCxnSpPr/>
              <p:nvPr/>
            </p:nvCxnSpPr>
            <p:spPr>
              <a:xfrm rot="5400000" flipH="1" flipV="1">
                <a:off x="2602327" y="2806541"/>
                <a:ext cx="3344" cy="191181"/>
              </a:xfrm>
              <a:prstGeom prst="bentConnector3">
                <a:avLst>
                  <a:gd name="adj1" fmla="val 1800000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2364190" y="2884070"/>
                <a:ext cx="4796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Ingress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37897" y="1412776"/>
              <a:ext cx="3331292" cy="1794773"/>
              <a:chOff x="881211" y="1172762"/>
              <a:chExt cx="3331292" cy="1794773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3995936" y="2030546"/>
                <a:ext cx="0" cy="9369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881211" y="1172762"/>
                <a:ext cx="3331292" cy="1690328"/>
                <a:chOff x="881211" y="1172762"/>
                <a:chExt cx="3331292" cy="1690328"/>
              </a:xfrm>
            </p:grpSpPr>
            <p:pic>
              <p:nvPicPr>
                <p:cNvPr id="168" name="Picture 16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4941" y="1539159"/>
                  <a:ext cx="449681" cy="449681"/>
                </a:xfrm>
                <a:prstGeom prst="rect">
                  <a:avLst/>
                </a:prstGeom>
              </p:spPr>
            </p:pic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2607260" y="1988840"/>
                  <a:ext cx="2432" cy="8742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Elbow Connector 169"/>
                <p:cNvCxnSpPr/>
                <p:nvPr/>
              </p:nvCxnSpPr>
              <p:spPr>
                <a:xfrm flipV="1">
                  <a:off x="2619014" y="2036240"/>
                  <a:ext cx="1264765" cy="311417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Elbow Connector 170"/>
                <p:cNvCxnSpPr/>
                <p:nvPr/>
              </p:nvCxnSpPr>
              <p:spPr>
                <a:xfrm rot="10800000">
                  <a:off x="1331641" y="2051834"/>
                  <a:ext cx="1317690" cy="297046"/>
                </a:xfrm>
                <a:prstGeom prst="bentConnector2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3682073" y="1484784"/>
                  <a:ext cx="529887" cy="529887"/>
                  <a:chOff x="3685309" y="1605652"/>
                  <a:chExt cx="529887" cy="529887"/>
                </a:xfrm>
              </p:grpSpPr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85309" y="1605652"/>
                    <a:ext cx="529887" cy="529887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801926" y="1734485"/>
                    <a:ext cx="124200" cy="11828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054018" y="1504973"/>
                  <a:ext cx="529887" cy="529887"/>
                  <a:chOff x="895503" y="1464090"/>
                  <a:chExt cx="853389" cy="853389"/>
                </a:xfrm>
              </p:grpSpPr>
              <p:pic>
                <p:nvPicPr>
                  <p:cNvPr id="167" name="Picture 16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5503" y="1464090"/>
                    <a:ext cx="853389" cy="853389"/>
                  </a:xfrm>
                  <a:prstGeom prst="rect">
                    <a:avLst/>
                  </a:prstGeom>
                </p:spPr>
              </p:pic>
              <p:pic>
                <p:nvPicPr>
                  <p:cNvPr id="173" name="Picture 17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84166" y="1670607"/>
                    <a:ext cx="190500" cy="18097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4" name="Rectangle 173"/>
                <p:cNvSpPr/>
                <p:nvPr/>
              </p:nvSpPr>
              <p:spPr>
                <a:xfrm>
                  <a:off x="2089695" y="1196752"/>
                  <a:ext cx="9701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Anodiam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App &amp; Website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881211" y="1193372"/>
                  <a:ext cx="8819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Content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Creation App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3688000" y="1172762"/>
                  <a:ext cx="5245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Admin</a:t>
                  </a:r>
                </a:p>
                <a:p>
                  <a:pPr algn="ctr"/>
                  <a:r>
                    <a:rPr lang="en-AU" sz="1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Apps</a:t>
                  </a:r>
                  <a:endParaRPr lang="en-AU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88" name="Straight Arrow Connector 187"/>
            <p:cNvCxnSpPr/>
            <p:nvPr/>
          </p:nvCxnSpPr>
          <p:spPr>
            <a:xfrm flipH="1">
              <a:off x="2546962" y="4250194"/>
              <a:ext cx="2239" cy="24532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637421" y="3203556"/>
              <a:ext cx="531225" cy="480233"/>
            </a:xfrm>
            <a:prstGeom prst="rect">
              <a:avLst/>
            </a:prstGeom>
            <a:solidFill>
              <a:srgbClr val="6F6F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4" name="Picture 14" descr="prometheu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658" y="3223771"/>
              <a:ext cx="434751" cy="222431"/>
            </a:xfrm>
            <a:prstGeom prst="rect">
              <a:avLst/>
            </a:prstGeom>
            <a:noFill/>
            <a:extLst/>
          </p:spPr>
        </p:pic>
        <p:sp>
          <p:nvSpPr>
            <p:cNvPr id="165" name="TextBox 164"/>
            <p:cNvSpPr txBox="1"/>
            <p:nvPr/>
          </p:nvSpPr>
          <p:spPr>
            <a:xfrm>
              <a:off x="3552592" y="3380982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800" dirty="0" smtClean="0">
                  <a:solidFill>
                    <a:schemeClr val="bg1"/>
                  </a:solidFill>
                </a:rPr>
                <a:t>Prometheus </a:t>
              </a:r>
            </a:p>
            <a:p>
              <a:pPr algn="ctr"/>
              <a:r>
                <a:rPr lang="en-AU" sz="800" dirty="0" smtClean="0">
                  <a:solidFill>
                    <a:schemeClr val="bg1"/>
                  </a:solidFill>
                </a:rPr>
                <a:t>Monitoring</a:t>
              </a:r>
              <a:endParaRPr lang="en-AU" sz="800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636135" y="3186664"/>
              <a:ext cx="532095" cy="49712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6" name="Straight Arrow Connector 165"/>
            <p:cNvCxnSpPr>
              <a:stCxn id="178" idx="1"/>
            </p:cNvCxnSpPr>
            <p:nvPr/>
          </p:nvCxnSpPr>
          <p:spPr>
            <a:xfrm flipH="1">
              <a:off x="3005871" y="3435227"/>
              <a:ext cx="630264" cy="71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879900" y="4591450"/>
              <a:ext cx="607859" cy="341575"/>
              <a:chOff x="2055134" y="4415704"/>
              <a:chExt cx="607859" cy="375733"/>
            </a:xfrm>
          </p:grpSpPr>
          <p:sp>
            <p:nvSpPr>
              <p:cNvPr id="192" name="Flowchart: Magnetic Disk 191"/>
              <p:cNvSpPr/>
              <p:nvPr/>
            </p:nvSpPr>
            <p:spPr>
              <a:xfrm>
                <a:off x="2102088" y="4415704"/>
                <a:ext cx="521096" cy="375733"/>
              </a:xfrm>
              <a:prstGeom prst="flowChartMagneticDisk">
                <a:avLst/>
              </a:prstGeom>
              <a:solidFill>
                <a:srgbClr val="AFAFF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055134" y="4538008"/>
                <a:ext cx="6078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Cloud SQL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3" name="Straight Arrow Connector 202"/>
            <p:cNvCxnSpPr/>
            <p:nvPr/>
          </p:nvCxnSpPr>
          <p:spPr>
            <a:xfrm flipV="1">
              <a:off x="1429461" y="4768213"/>
              <a:ext cx="886436" cy="60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268525" y="4494062"/>
              <a:ext cx="561655" cy="451866"/>
              <a:chOff x="7020272" y="1320950"/>
              <a:chExt cx="561655" cy="451866"/>
            </a:xfrm>
          </p:grpSpPr>
          <p:sp>
            <p:nvSpPr>
              <p:cNvPr id="215" name="Heptagon 214"/>
              <p:cNvSpPr/>
              <p:nvPr/>
            </p:nvSpPr>
            <p:spPr>
              <a:xfrm>
                <a:off x="7095736" y="1372920"/>
                <a:ext cx="486191" cy="399896"/>
              </a:xfrm>
              <a:prstGeom prst="heptagon">
                <a:avLst/>
              </a:prstGeom>
              <a:solidFill>
                <a:srgbClr val="9F9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6" name="Heptagon 215"/>
              <p:cNvSpPr/>
              <p:nvPr/>
            </p:nvSpPr>
            <p:spPr>
              <a:xfrm>
                <a:off x="7074813" y="1349285"/>
                <a:ext cx="486191" cy="399896"/>
              </a:xfrm>
              <a:prstGeom prst="heptagon">
                <a:avLst/>
              </a:prstGeom>
              <a:solidFill>
                <a:srgbClr val="8F8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7" name="Heptagon 216"/>
              <p:cNvSpPr/>
              <p:nvPr/>
            </p:nvSpPr>
            <p:spPr>
              <a:xfrm>
                <a:off x="7046732" y="1320950"/>
                <a:ext cx="486191" cy="399896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020272" y="1490618"/>
                <a:ext cx="5469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REST API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Circular Arrow 218"/>
              <p:cNvSpPr/>
              <p:nvPr/>
            </p:nvSpPr>
            <p:spPr>
              <a:xfrm rot="6414922">
                <a:off x="7166180" y="1354120"/>
                <a:ext cx="235377" cy="225708"/>
              </a:xfrm>
              <a:prstGeom prst="circularArrow">
                <a:avLst>
                  <a:gd name="adj1" fmla="val 11378"/>
                  <a:gd name="adj2" fmla="val 1622344"/>
                  <a:gd name="adj3" fmla="val 17982229"/>
                  <a:gd name="adj4" fmla="val 674486"/>
                  <a:gd name="adj5" fmla="val 1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2280856" y="3785503"/>
              <a:ext cx="569387" cy="451866"/>
              <a:chOff x="7020272" y="1320950"/>
              <a:chExt cx="569387" cy="451866"/>
            </a:xfrm>
          </p:grpSpPr>
          <p:sp>
            <p:nvSpPr>
              <p:cNvPr id="221" name="Heptagon 220"/>
              <p:cNvSpPr/>
              <p:nvPr/>
            </p:nvSpPr>
            <p:spPr>
              <a:xfrm>
                <a:off x="7095736" y="1372920"/>
                <a:ext cx="486191" cy="399896"/>
              </a:xfrm>
              <a:prstGeom prst="heptagon">
                <a:avLst/>
              </a:prstGeom>
              <a:solidFill>
                <a:srgbClr val="9F9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2" name="Heptagon 221"/>
              <p:cNvSpPr/>
              <p:nvPr/>
            </p:nvSpPr>
            <p:spPr>
              <a:xfrm>
                <a:off x="7074813" y="1349285"/>
                <a:ext cx="486191" cy="399896"/>
              </a:xfrm>
              <a:prstGeom prst="heptagon">
                <a:avLst/>
              </a:prstGeom>
              <a:solidFill>
                <a:srgbClr val="8F8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3" name="Heptagon 222"/>
              <p:cNvSpPr/>
              <p:nvPr/>
            </p:nvSpPr>
            <p:spPr>
              <a:xfrm>
                <a:off x="7046732" y="1320950"/>
                <a:ext cx="486191" cy="399896"/>
              </a:xfrm>
              <a:prstGeom prst="heptagon">
                <a:avLst/>
              </a:prstGeom>
              <a:solidFill>
                <a:srgbClr val="7F7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7020272" y="1490618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solidFill>
                      <a:schemeClr val="bg1"/>
                    </a:solidFill>
                  </a:rPr>
                  <a:t>Frontend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Circular Arrow 224"/>
              <p:cNvSpPr/>
              <p:nvPr/>
            </p:nvSpPr>
            <p:spPr>
              <a:xfrm rot="6414922">
                <a:off x="7166180" y="1354120"/>
                <a:ext cx="235377" cy="225708"/>
              </a:xfrm>
              <a:prstGeom prst="circularArrow">
                <a:avLst>
                  <a:gd name="adj1" fmla="val 11378"/>
                  <a:gd name="adj2" fmla="val 1622344"/>
                  <a:gd name="adj3" fmla="val 17982229"/>
                  <a:gd name="adj4" fmla="val 674486"/>
                  <a:gd name="adj5" fmla="val 1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437708" y="4484962"/>
              <a:ext cx="745717" cy="543882"/>
              <a:chOff x="3427094" y="4458402"/>
              <a:chExt cx="745717" cy="543882"/>
            </a:xfrm>
          </p:grpSpPr>
          <p:sp>
            <p:nvSpPr>
              <p:cNvPr id="57" name="Hexagon 56"/>
              <p:cNvSpPr/>
              <p:nvPr/>
            </p:nvSpPr>
            <p:spPr>
              <a:xfrm>
                <a:off x="3472148" y="4458402"/>
                <a:ext cx="655974" cy="522407"/>
              </a:xfrm>
              <a:prstGeom prst="hexagon">
                <a:avLst>
                  <a:gd name="adj" fmla="val 21002"/>
                  <a:gd name="vf" fmla="val 115470"/>
                </a:avLst>
              </a:prstGeom>
              <a:solidFill>
                <a:srgbClr val="AFAFF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800" dirty="0" smtClean="0"/>
                  <a:t> </a:t>
                </a:r>
                <a:endParaRPr lang="en-AU" sz="8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427094" y="4663730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 smtClean="0">
                    <a:solidFill>
                      <a:schemeClr val="bg1"/>
                    </a:solidFill>
                  </a:rPr>
                  <a:t>Google Cloud</a:t>
                </a:r>
              </a:p>
              <a:p>
                <a:pPr algn="ctr"/>
                <a:r>
                  <a:rPr lang="en-AU" sz="800" dirty="0" smtClean="0">
                    <a:solidFill>
                      <a:schemeClr val="bg1"/>
                    </a:solidFill>
                  </a:rPr>
                  <a:t>Storage</a:t>
                </a:r>
                <a:endParaRPr lang="en-AU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44686" y="4516360"/>
                <a:ext cx="310535" cy="82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890762" y="4534849"/>
                <a:ext cx="45719" cy="45719"/>
              </a:xfrm>
              <a:prstGeom prst="ellipse">
                <a:avLst/>
              </a:prstGeom>
              <a:solidFill>
                <a:srgbClr val="AF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644686" y="4632159"/>
                <a:ext cx="310535" cy="82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3890762" y="4650648"/>
                <a:ext cx="45719" cy="45719"/>
              </a:xfrm>
              <a:prstGeom prst="ellipse">
                <a:avLst/>
              </a:prstGeom>
              <a:solidFill>
                <a:srgbClr val="AF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30" name="Straight Arrow Connector 229"/>
            <p:cNvCxnSpPr/>
            <p:nvPr/>
          </p:nvCxnSpPr>
          <p:spPr>
            <a:xfrm flipH="1">
              <a:off x="2798590" y="4748445"/>
              <a:ext cx="693290" cy="71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628372" y="1412777"/>
              <a:ext cx="3799612" cy="417646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10704" y="1779173"/>
              <a:ext cx="3157526" cy="43345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75681"/>
              </p:ext>
            </p:extLst>
          </p:nvPr>
        </p:nvGraphicFramePr>
        <p:xfrm>
          <a:off x="5796136" y="4119861"/>
          <a:ext cx="2592288" cy="938733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Offer Price of Courses in INR(₹)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7,300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7,000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Freeform 1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5805257" y="5055965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** 1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₹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= 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0.017US$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101" y="1806398"/>
            <a:ext cx="4251923" cy="3205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Affordable pricing to maximize profit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Dynamic pricing as per market condition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Discount offers to optimize sales</a:t>
            </a:r>
          </a:p>
          <a:p>
            <a:pPr marL="742950" lvl="1" indent="-285750" algn="just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model to automate above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 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oriented 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 value driven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quality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focused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Highest levels of costumer satisfaction</a:t>
            </a:r>
          </a:p>
          <a:p>
            <a:pPr lvl="1"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return &amp; </a:t>
            </a:r>
            <a:r>
              <a:rPr lang="en-AU" sz="14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 risk </a:t>
            </a:r>
            <a:r>
              <a:rPr lang="en-AU" sz="14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Consider high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markets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Research &amp; prioritization of rollouts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Business Model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1437" y="4243790"/>
            <a:ext cx="348155" cy="337338"/>
            <a:chOff x="395536" y="1613237"/>
            <a:chExt cx="364853" cy="371072"/>
          </a:xfrm>
        </p:grpSpPr>
        <p:sp>
          <p:nvSpPr>
            <p:cNvPr id="37" name="Oval 36"/>
            <p:cNvSpPr/>
            <p:nvPr/>
          </p:nvSpPr>
          <p:spPr>
            <a:xfrm>
              <a:off x="395536" y="1619456"/>
              <a:ext cx="364853" cy="364853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53263" y="1659414"/>
              <a:ext cx="145041" cy="14172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/>
            <p:cNvSpPr/>
            <p:nvPr/>
          </p:nvSpPr>
          <p:spPr>
            <a:xfrm>
              <a:off x="556059" y="1873599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Connector 39"/>
            <p:cNvCxnSpPr>
              <a:stCxn id="43" idx="1"/>
              <a:endCxn id="39" idx="1"/>
            </p:cNvCxnSpPr>
            <p:nvPr/>
          </p:nvCxnSpPr>
          <p:spPr>
            <a:xfrm>
              <a:off x="508458" y="1830710"/>
              <a:ext cx="53135" cy="484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72602" y="1795742"/>
              <a:ext cx="65071" cy="99283"/>
            </a:xfrm>
            <a:prstGeom prst="line">
              <a:avLst/>
            </a:prstGeom>
            <a:ln w="12700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09094" y="1613237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02924" y="1825177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/>
            <p:cNvSpPr/>
            <p:nvPr/>
          </p:nvSpPr>
          <p:spPr>
            <a:xfrm>
              <a:off x="453266" y="1875814"/>
              <a:ext cx="37784" cy="3778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Connector 44"/>
            <p:cNvCxnSpPr>
              <a:stCxn id="44" idx="7"/>
              <a:endCxn id="43" idx="7"/>
            </p:cNvCxnSpPr>
            <p:nvPr/>
          </p:nvCxnSpPr>
          <p:spPr>
            <a:xfrm flipV="1">
              <a:off x="485517" y="1830710"/>
              <a:ext cx="49659" cy="50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2738" y="3136155"/>
            <a:ext cx="348155" cy="364853"/>
            <a:chOff x="4687640" y="1040298"/>
            <a:chExt cx="441472" cy="441472"/>
          </a:xfrm>
        </p:grpSpPr>
        <p:sp>
          <p:nvSpPr>
            <p:cNvPr id="47" name="Oval 46"/>
            <p:cNvSpPr/>
            <p:nvPr/>
          </p:nvSpPr>
          <p:spPr>
            <a:xfrm>
              <a:off x="4687640" y="1040298"/>
              <a:ext cx="441472" cy="441472"/>
            </a:xfrm>
            <a:prstGeom prst="ellipse">
              <a:avLst/>
            </a:prstGeom>
            <a:solidFill>
              <a:srgbClr val="7F7FFF"/>
            </a:solidFill>
            <a:ln w="9525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793692" y="1107856"/>
              <a:ext cx="229368" cy="241462"/>
              <a:chOff x="2085531" y="4445381"/>
              <a:chExt cx="1697392" cy="1624440"/>
            </a:xfrm>
          </p:grpSpPr>
          <p:sp>
            <p:nvSpPr>
              <p:cNvPr id="49" name="Flowchart: Delay 48"/>
              <p:cNvSpPr/>
              <p:nvPr/>
            </p:nvSpPr>
            <p:spPr>
              <a:xfrm rot="16200000">
                <a:off x="2542015" y="4916037"/>
                <a:ext cx="697300" cy="1610267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lowchart: Delay 49"/>
              <p:cNvSpPr/>
              <p:nvPr/>
            </p:nvSpPr>
            <p:spPr>
              <a:xfrm rot="5400000">
                <a:off x="2518247" y="4707831"/>
                <a:ext cx="744826" cy="844061"/>
              </a:xfrm>
              <a:prstGeom prst="flowChartDelay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lowchart: Magnetic Disk 50"/>
              <p:cNvSpPr/>
              <p:nvPr/>
            </p:nvSpPr>
            <p:spPr>
              <a:xfrm>
                <a:off x="2420718" y="4562811"/>
                <a:ext cx="939883" cy="459509"/>
              </a:xfrm>
              <a:prstGeom prst="flowChartMagneticDisk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Diamond 71"/>
              <p:cNvSpPr/>
              <p:nvPr/>
            </p:nvSpPr>
            <p:spPr>
              <a:xfrm>
                <a:off x="2286825" y="4445381"/>
                <a:ext cx="1208747" cy="410531"/>
              </a:xfrm>
              <a:prstGeom prst="diamond">
                <a:avLst/>
              </a:prstGeom>
              <a:solidFill>
                <a:srgbClr val="8F8F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007433" y="4624306"/>
                <a:ext cx="665403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72836" y="4596172"/>
                <a:ext cx="0" cy="51947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Isosceles Triangle 74"/>
              <p:cNvSpPr/>
              <p:nvPr/>
            </p:nvSpPr>
            <p:spPr>
              <a:xfrm>
                <a:off x="3574361" y="4939713"/>
                <a:ext cx="208562" cy="27346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5652120" y="4091484"/>
            <a:ext cx="2808312" cy="1195314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531288" y="1840011"/>
            <a:ext cx="348155" cy="364853"/>
            <a:chOff x="438204" y="2658861"/>
            <a:chExt cx="364853" cy="364853"/>
          </a:xfrm>
        </p:grpSpPr>
        <p:grpSp>
          <p:nvGrpSpPr>
            <p:cNvPr id="6" name="Group 5"/>
            <p:cNvGrpSpPr/>
            <p:nvPr/>
          </p:nvGrpSpPr>
          <p:grpSpPr>
            <a:xfrm>
              <a:off x="438204" y="2658861"/>
              <a:ext cx="364853" cy="364853"/>
              <a:chOff x="422710" y="2688843"/>
              <a:chExt cx="364853" cy="36485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2710" y="2688843"/>
                <a:ext cx="364853" cy="364853"/>
              </a:xfrm>
              <a:prstGeom prst="ellipse">
                <a:avLst/>
              </a:prstGeom>
              <a:solidFill>
                <a:srgbClr val="7F7FFF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99888" y="2755080"/>
                <a:ext cx="232143" cy="229981"/>
              </a:xfrm>
              <a:custGeom>
                <a:avLst/>
                <a:gdLst>
                  <a:gd name="connsiteX0" fmla="*/ 383346 w 2078677"/>
                  <a:gd name="connsiteY0" fmla="*/ 1787551 h 2059312"/>
                  <a:gd name="connsiteX1" fmla="*/ 302456 w 2078677"/>
                  <a:gd name="connsiteY1" fmla="*/ 1883468 h 2059312"/>
                  <a:gd name="connsiteX2" fmla="*/ 383346 w 2078677"/>
                  <a:gd name="connsiteY2" fmla="*/ 1979385 h 2059312"/>
                  <a:gd name="connsiteX3" fmla="*/ 464236 w 2078677"/>
                  <a:gd name="connsiteY3" fmla="*/ 1883468 h 2059312"/>
                  <a:gd name="connsiteX4" fmla="*/ 383346 w 2078677"/>
                  <a:gd name="connsiteY4" fmla="*/ 1787551 h 2059312"/>
                  <a:gd name="connsiteX5" fmla="*/ 91442 w 2078677"/>
                  <a:gd name="connsiteY5" fmla="*/ 1412197 h 2059312"/>
                  <a:gd name="connsiteX6" fmla="*/ 457198 w 2078677"/>
                  <a:gd name="connsiteY6" fmla="*/ 1412197 h 2059312"/>
                  <a:gd name="connsiteX7" fmla="*/ 548640 w 2078677"/>
                  <a:gd name="connsiteY7" fmla="*/ 1503640 h 2059312"/>
                  <a:gd name="connsiteX8" fmla="*/ 548640 w 2078677"/>
                  <a:gd name="connsiteY8" fmla="*/ 1967869 h 2059312"/>
                  <a:gd name="connsiteX9" fmla="*/ 457198 w 2078677"/>
                  <a:gd name="connsiteY9" fmla="*/ 2059311 h 2059312"/>
                  <a:gd name="connsiteX10" fmla="*/ 91442 w 2078677"/>
                  <a:gd name="connsiteY10" fmla="*/ 2059312 h 2059312"/>
                  <a:gd name="connsiteX11" fmla="*/ 0 w 2078677"/>
                  <a:gd name="connsiteY11" fmla="*/ 1967870 h 2059312"/>
                  <a:gd name="connsiteX12" fmla="*/ 0 w 2078677"/>
                  <a:gd name="connsiteY12" fmla="*/ 1503639 h 2059312"/>
                  <a:gd name="connsiteX13" fmla="*/ 91442 w 2078677"/>
                  <a:gd name="connsiteY13" fmla="*/ 1412197 h 2059312"/>
                  <a:gd name="connsiteX14" fmla="*/ 703035 w 2078677"/>
                  <a:gd name="connsiteY14" fmla="*/ 1369993 h 2059312"/>
                  <a:gd name="connsiteX15" fmla="*/ 1040863 w 2078677"/>
                  <a:gd name="connsiteY15" fmla="*/ 1369993 h 2059312"/>
                  <a:gd name="connsiteX16" fmla="*/ 1109996 w 2078677"/>
                  <a:gd name="connsiteY16" fmla="*/ 1415818 h 2059312"/>
                  <a:gd name="connsiteX17" fmla="*/ 1115493 w 2078677"/>
                  <a:gd name="connsiteY17" fmla="*/ 1443045 h 2059312"/>
                  <a:gd name="connsiteX18" fmla="*/ 1516164 w 2078677"/>
                  <a:gd name="connsiteY18" fmla="*/ 1443045 h 2059312"/>
                  <a:gd name="connsiteX19" fmla="*/ 1549649 w 2078677"/>
                  <a:gd name="connsiteY19" fmla="*/ 1476530 h 2059312"/>
                  <a:gd name="connsiteX20" fmla="*/ 1549649 w 2078677"/>
                  <a:gd name="connsiteY20" fmla="*/ 1610465 h 2059312"/>
                  <a:gd name="connsiteX21" fmla="*/ 1516164 w 2078677"/>
                  <a:gd name="connsiteY21" fmla="*/ 1643949 h 2059312"/>
                  <a:gd name="connsiteX22" fmla="*/ 1115893 w 2078677"/>
                  <a:gd name="connsiteY22" fmla="*/ 1643950 h 2059312"/>
                  <a:gd name="connsiteX23" fmla="*/ 1115892 w 2078677"/>
                  <a:gd name="connsiteY23" fmla="*/ 1691210 h 2059312"/>
                  <a:gd name="connsiteX24" fmla="*/ 1467587 w 2078677"/>
                  <a:gd name="connsiteY24" fmla="*/ 1691209 h 2059312"/>
                  <a:gd name="connsiteX25" fmla="*/ 1488577 w 2078677"/>
                  <a:gd name="connsiteY25" fmla="*/ 1695447 h 2059312"/>
                  <a:gd name="connsiteX26" fmla="*/ 1490613 w 2078677"/>
                  <a:gd name="connsiteY26" fmla="*/ 1696820 h 2059312"/>
                  <a:gd name="connsiteX27" fmla="*/ 1679155 w 2078677"/>
                  <a:gd name="connsiteY27" fmla="*/ 1629730 h 2059312"/>
                  <a:gd name="connsiteX28" fmla="*/ 1696930 w 2078677"/>
                  <a:gd name="connsiteY28" fmla="*/ 1630635 h 2059312"/>
                  <a:gd name="connsiteX29" fmla="*/ 1822568 w 2078677"/>
                  <a:gd name="connsiteY29" fmla="*/ 1533879 h 2059312"/>
                  <a:gd name="connsiteX30" fmla="*/ 1902836 w 2078677"/>
                  <a:gd name="connsiteY30" fmla="*/ 1397060 h 2059312"/>
                  <a:gd name="connsiteX31" fmla="*/ 1919729 w 2078677"/>
                  <a:gd name="connsiteY31" fmla="*/ 1384283 h 2059312"/>
                  <a:gd name="connsiteX32" fmla="*/ 1940708 w 2078677"/>
                  <a:gd name="connsiteY32" fmla="*/ 1387194 h 2059312"/>
                  <a:gd name="connsiteX33" fmla="*/ 2022009 w 2078677"/>
                  <a:gd name="connsiteY33" fmla="*/ 1434891 h 2059312"/>
                  <a:gd name="connsiteX34" fmla="*/ 1891902 w 2078677"/>
                  <a:gd name="connsiteY34" fmla="*/ 1711008 h 2059312"/>
                  <a:gd name="connsiteX35" fmla="*/ 1781371 w 2078677"/>
                  <a:gd name="connsiteY35" fmla="*/ 1796128 h 2059312"/>
                  <a:gd name="connsiteX36" fmla="*/ 1785202 w 2078677"/>
                  <a:gd name="connsiteY36" fmla="*/ 1806896 h 2059312"/>
                  <a:gd name="connsiteX37" fmla="*/ 1572637 w 2078677"/>
                  <a:gd name="connsiteY37" fmla="*/ 1922400 h 2059312"/>
                  <a:gd name="connsiteX38" fmla="*/ 1292535 w 2078677"/>
                  <a:gd name="connsiteY38" fmla="*/ 2014766 h 2059312"/>
                  <a:gd name="connsiteX39" fmla="*/ 692980 w 2078677"/>
                  <a:gd name="connsiteY39" fmla="*/ 2014767 h 2059312"/>
                  <a:gd name="connsiteX40" fmla="*/ 671989 w 2078677"/>
                  <a:gd name="connsiteY40" fmla="*/ 2010529 h 2059312"/>
                  <a:gd name="connsiteX41" fmla="*/ 660884 w 2078677"/>
                  <a:gd name="connsiteY41" fmla="*/ 2003041 h 2059312"/>
                  <a:gd name="connsiteX42" fmla="*/ 656886 w 2078677"/>
                  <a:gd name="connsiteY42" fmla="*/ 2003041 h 2059312"/>
                  <a:gd name="connsiteX43" fmla="*/ 618978 w 2078677"/>
                  <a:gd name="connsiteY43" fmla="*/ 1965133 h 2059312"/>
                  <a:gd name="connsiteX44" fmla="*/ 618978 w 2078677"/>
                  <a:gd name="connsiteY44" fmla="*/ 1407902 h 2059312"/>
                  <a:gd name="connsiteX45" fmla="*/ 656886 w 2078677"/>
                  <a:gd name="connsiteY45" fmla="*/ 1369994 h 2059312"/>
                  <a:gd name="connsiteX46" fmla="*/ 703030 w 2078677"/>
                  <a:gd name="connsiteY46" fmla="*/ 1369994 h 2059312"/>
                  <a:gd name="connsiteX47" fmla="*/ 1434930 w 2078677"/>
                  <a:gd name="connsiteY47" fmla="*/ 414997 h 2059312"/>
                  <a:gd name="connsiteX48" fmla="*/ 1164930 w 2078677"/>
                  <a:gd name="connsiteY48" fmla="*/ 684997 h 2059312"/>
                  <a:gd name="connsiteX49" fmla="*/ 1434930 w 2078677"/>
                  <a:gd name="connsiteY49" fmla="*/ 954997 h 2059312"/>
                  <a:gd name="connsiteX50" fmla="*/ 1704930 w 2078677"/>
                  <a:gd name="connsiteY50" fmla="*/ 684997 h 2059312"/>
                  <a:gd name="connsiteX51" fmla="*/ 1434930 w 2078677"/>
                  <a:gd name="connsiteY51" fmla="*/ 414997 h 2059312"/>
                  <a:gd name="connsiteX52" fmla="*/ 1345836 w 2078677"/>
                  <a:gd name="connsiteY52" fmla="*/ 0 h 2059312"/>
                  <a:gd name="connsiteX53" fmla="*/ 1524024 w 2078677"/>
                  <a:gd name="connsiteY53" fmla="*/ 0 h 2059312"/>
                  <a:gd name="connsiteX54" fmla="*/ 1568573 w 2078677"/>
                  <a:gd name="connsiteY54" fmla="*/ 44549 h 2059312"/>
                  <a:gd name="connsiteX55" fmla="*/ 1568573 w 2078677"/>
                  <a:gd name="connsiteY55" fmla="*/ 163671 h 2059312"/>
                  <a:gd name="connsiteX56" fmla="*/ 1645123 w 2078677"/>
                  <a:gd name="connsiteY56" fmla="*/ 187433 h 2059312"/>
                  <a:gd name="connsiteX57" fmla="*/ 1816768 w 2078677"/>
                  <a:gd name="connsiteY57" fmla="*/ 303159 h 2059312"/>
                  <a:gd name="connsiteX58" fmla="*/ 1828321 w 2078677"/>
                  <a:gd name="connsiteY58" fmla="*/ 317162 h 2059312"/>
                  <a:gd name="connsiteX59" fmla="*/ 1922752 w 2078677"/>
                  <a:gd name="connsiteY59" fmla="*/ 262643 h 2059312"/>
                  <a:gd name="connsiteX60" fmla="*/ 1983607 w 2078677"/>
                  <a:gd name="connsiteY60" fmla="*/ 278949 h 2059312"/>
                  <a:gd name="connsiteX61" fmla="*/ 2072701 w 2078677"/>
                  <a:gd name="connsiteY61" fmla="*/ 433264 h 2059312"/>
                  <a:gd name="connsiteX62" fmla="*/ 2056395 w 2078677"/>
                  <a:gd name="connsiteY62" fmla="*/ 494119 h 2059312"/>
                  <a:gd name="connsiteX63" fmla="*/ 1956409 w 2078677"/>
                  <a:gd name="connsiteY63" fmla="*/ 551846 h 2059312"/>
                  <a:gd name="connsiteX64" fmla="*/ 1963959 w 2078677"/>
                  <a:gd name="connsiteY64" fmla="*/ 576168 h 2059312"/>
                  <a:gd name="connsiteX65" fmla="*/ 1974930 w 2078677"/>
                  <a:gd name="connsiteY65" fmla="*/ 684997 h 2059312"/>
                  <a:gd name="connsiteX66" fmla="*/ 1963959 w 2078677"/>
                  <a:gd name="connsiteY66" fmla="*/ 793826 h 2059312"/>
                  <a:gd name="connsiteX67" fmla="*/ 1949245 w 2078677"/>
                  <a:gd name="connsiteY67" fmla="*/ 841228 h 2059312"/>
                  <a:gd name="connsiteX68" fmla="*/ 2056395 w 2078677"/>
                  <a:gd name="connsiteY68" fmla="*/ 903091 h 2059312"/>
                  <a:gd name="connsiteX69" fmla="*/ 2072701 w 2078677"/>
                  <a:gd name="connsiteY69" fmla="*/ 963946 h 2059312"/>
                  <a:gd name="connsiteX70" fmla="*/ 1983607 w 2078677"/>
                  <a:gd name="connsiteY70" fmla="*/ 1118262 h 2059312"/>
                  <a:gd name="connsiteX71" fmla="*/ 1922752 w 2078677"/>
                  <a:gd name="connsiteY71" fmla="*/ 1134568 h 2059312"/>
                  <a:gd name="connsiteX72" fmla="*/ 1812103 w 2078677"/>
                  <a:gd name="connsiteY72" fmla="*/ 1070684 h 2059312"/>
                  <a:gd name="connsiteX73" fmla="*/ 1736849 w 2078677"/>
                  <a:gd name="connsiteY73" fmla="*/ 1132774 h 2059312"/>
                  <a:gd name="connsiteX74" fmla="*/ 1595510 w 2078677"/>
                  <a:gd name="connsiteY74" fmla="*/ 1200720 h 2059312"/>
                  <a:gd name="connsiteX75" fmla="*/ 1568573 w 2078677"/>
                  <a:gd name="connsiteY75" fmla="*/ 1206928 h 2059312"/>
                  <a:gd name="connsiteX76" fmla="*/ 1568573 w 2078677"/>
                  <a:gd name="connsiteY76" fmla="*/ 1325444 h 2059312"/>
                  <a:gd name="connsiteX77" fmla="*/ 1524024 w 2078677"/>
                  <a:gd name="connsiteY77" fmla="*/ 1369993 h 2059312"/>
                  <a:gd name="connsiteX78" fmla="*/ 1345836 w 2078677"/>
                  <a:gd name="connsiteY78" fmla="*/ 1369993 h 2059312"/>
                  <a:gd name="connsiteX79" fmla="*/ 1301287 w 2078677"/>
                  <a:gd name="connsiteY79" fmla="*/ 1325444 h 2059312"/>
                  <a:gd name="connsiteX80" fmla="*/ 1301287 w 2078677"/>
                  <a:gd name="connsiteY80" fmla="*/ 1206928 h 2059312"/>
                  <a:gd name="connsiteX81" fmla="*/ 1274350 w 2078677"/>
                  <a:gd name="connsiteY81" fmla="*/ 1200720 h 2059312"/>
                  <a:gd name="connsiteX82" fmla="*/ 1133011 w 2078677"/>
                  <a:gd name="connsiteY82" fmla="*/ 1132774 h 2059312"/>
                  <a:gd name="connsiteX83" fmla="*/ 1057757 w 2078677"/>
                  <a:gd name="connsiteY83" fmla="*/ 1070684 h 2059312"/>
                  <a:gd name="connsiteX84" fmla="*/ 947108 w 2078677"/>
                  <a:gd name="connsiteY84" fmla="*/ 1134567 h 2059312"/>
                  <a:gd name="connsiteX85" fmla="*/ 886253 w 2078677"/>
                  <a:gd name="connsiteY85" fmla="*/ 1118261 h 2059312"/>
                  <a:gd name="connsiteX86" fmla="*/ 797159 w 2078677"/>
                  <a:gd name="connsiteY86" fmla="*/ 963945 h 2059312"/>
                  <a:gd name="connsiteX87" fmla="*/ 813465 w 2078677"/>
                  <a:gd name="connsiteY87" fmla="*/ 903090 h 2059312"/>
                  <a:gd name="connsiteX88" fmla="*/ 920615 w 2078677"/>
                  <a:gd name="connsiteY88" fmla="*/ 841227 h 2059312"/>
                  <a:gd name="connsiteX89" fmla="*/ 905901 w 2078677"/>
                  <a:gd name="connsiteY89" fmla="*/ 793826 h 2059312"/>
                  <a:gd name="connsiteX90" fmla="*/ 894930 w 2078677"/>
                  <a:gd name="connsiteY90" fmla="*/ 684997 h 2059312"/>
                  <a:gd name="connsiteX91" fmla="*/ 905901 w 2078677"/>
                  <a:gd name="connsiteY91" fmla="*/ 576168 h 2059312"/>
                  <a:gd name="connsiteX92" fmla="*/ 913451 w 2078677"/>
                  <a:gd name="connsiteY92" fmla="*/ 551847 h 2059312"/>
                  <a:gd name="connsiteX93" fmla="*/ 813465 w 2078677"/>
                  <a:gd name="connsiteY93" fmla="*/ 494120 h 2059312"/>
                  <a:gd name="connsiteX94" fmla="*/ 797159 w 2078677"/>
                  <a:gd name="connsiteY94" fmla="*/ 433265 h 2059312"/>
                  <a:gd name="connsiteX95" fmla="*/ 886253 w 2078677"/>
                  <a:gd name="connsiteY95" fmla="*/ 278950 h 2059312"/>
                  <a:gd name="connsiteX96" fmla="*/ 947108 w 2078677"/>
                  <a:gd name="connsiteY96" fmla="*/ 262644 h 2059312"/>
                  <a:gd name="connsiteX97" fmla="*/ 1041538 w 2078677"/>
                  <a:gd name="connsiteY97" fmla="*/ 317163 h 2059312"/>
                  <a:gd name="connsiteX98" fmla="*/ 1053092 w 2078677"/>
                  <a:gd name="connsiteY98" fmla="*/ 303159 h 2059312"/>
                  <a:gd name="connsiteX99" fmla="*/ 1224738 w 2078677"/>
                  <a:gd name="connsiteY99" fmla="*/ 187433 h 2059312"/>
                  <a:gd name="connsiteX100" fmla="*/ 1301287 w 2078677"/>
                  <a:gd name="connsiteY100" fmla="*/ 163671 h 2059312"/>
                  <a:gd name="connsiteX101" fmla="*/ 1301287 w 2078677"/>
                  <a:gd name="connsiteY101" fmla="*/ 44549 h 2059312"/>
                  <a:gd name="connsiteX102" fmla="*/ 1345836 w 2078677"/>
                  <a:gd name="connsiteY102" fmla="*/ 0 h 20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078677" h="2059312">
                    <a:moveTo>
                      <a:pt x="383346" y="1787551"/>
                    </a:moveTo>
                    <a:cubicBezTo>
                      <a:pt x="338672" y="1787550"/>
                      <a:pt x="302456" y="1830494"/>
                      <a:pt x="302456" y="1883468"/>
                    </a:cubicBezTo>
                    <a:cubicBezTo>
                      <a:pt x="302456" y="1936440"/>
                      <a:pt x="338672" y="1979384"/>
                      <a:pt x="383346" y="1979385"/>
                    </a:cubicBezTo>
                    <a:cubicBezTo>
                      <a:pt x="428020" y="1979384"/>
                      <a:pt x="464236" y="1936440"/>
                      <a:pt x="464236" y="1883468"/>
                    </a:cubicBezTo>
                    <a:cubicBezTo>
                      <a:pt x="464236" y="1830494"/>
                      <a:pt x="428020" y="1787550"/>
                      <a:pt x="383346" y="1787551"/>
                    </a:cubicBezTo>
                    <a:close/>
                    <a:moveTo>
                      <a:pt x="91442" y="1412197"/>
                    </a:moveTo>
                    <a:lnTo>
                      <a:pt x="457198" y="1412197"/>
                    </a:lnTo>
                    <a:cubicBezTo>
                      <a:pt x="507700" y="1412197"/>
                      <a:pt x="548640" y="1453138"/>
                      <a:pt x="548640" y="1503640"/>
                    </a:cubicBezTo>
                    <a:lnTo>
                      <a:pt x="548640" y="1967869"/>
                    </a:lnTo>
                    <a:cubicBezTo>
                      <a:pt x="548640" y="2018371"/>
                      <a:pt x="507700" y="2059311"/>
                      <a:pt x="457198" y="2059311"/>
                    </a:cubicBezTo>
                    <a:lnTo>
                      <a:pt x="91442" y="2059312"/>
                    </a:lnTo>
                    <a:cubicBezTo>
                      <a:pt x="40939" y="2059312"/>
                      <a:pt x="0" y="2018371"/>
                      <a:pt x="0" y="1967870"/>
                    </a:cubicBezTo>
                    <a:lnTo>
                      <a:pt x="0" y="1503639"/>
                    </a:lnTo>
                    <a:cubicBezTo>
                      <a:pt x="-1" y="1453137"/>
                      <a:pt x="40940" y="1412198"/>
                      <a:pt x="91442" y="1412197"/>
                    </a:cubicBezTo>
                    <a:close/>
                    <a:moveTo>
                      <a:pt x="703035" y="1369993"/>
                    </a:moveTo>
                    <a:lnTo>
                      <a:pt x="1040863" y="1369993"/>
                    </a:lnTo>
                    <a:cubicBezTo>
                      <a:pt x="1071941" y="1369993"/>
                      <a:pt x="1098606" y="1388889"/>
                      <a:pt x="1109996" y="1415818"/>
                    </a:cubicBezTo>
                    <a:lnTo>
                      <a:pt x="1115493" y="1443045"/>
                    </a:lnTo>
                    <a:lnTo>
                      <a:pt x="1516164" y="1443045"/>
                    </a:lnTo>
                    <a:cubicBezTo>
                      <a:pt x="1534658" y="1443045"/>
                      <a:pt x="1549649" y="1458037"/>
                      <a:pt x="1549649" y="1476530"/>
                    </a:cubicBezTo>
                    <a:lnTo>
                      <a:pt x="1549649" y="1610465"/>
                    </a:lnTo>
                    <a:cubicBezTo>
                      <a:pt x="1549650" y="1628957"/>
                      <a:pt x="1534657" y="1643950"/>
                      <a:pt x="1516164" y="1643949"/>
                    </a:cubicBezTo>
                    <a:lnTo>
                      <a:pt x="1115893" y="1643950"/>
                    </a:lnTo>
                    <a:lnTo>
                      <a:pt x="1115892" y="1691210"/>
                    </a:lnTo>
                    <a:lnTo>
                      <a:pt x="1467587" y="1691209"/>
                    </a:lnTo>
                    <a:cubicBezTo>
                      <a:pt x="1475032" y="1691210"/>
                      <a:pt x="1482125" y="1692718"/>
                      <a:pt x="1488577" y="1695447"/>
                    </a:cubicBezTo>
                    <a:lnTo>
                      <a:pt x="1490613" y="1696820"/>
                    </a:lnTo>
                    <a:lnTo>
                      <a:pt x="1679155" y="1629730"/>
                    </a:lnTo>
                    <a:lnTo>
                      <a:pt x="1696930" y="1630635"/>
                    </a:lnTo>
                    <a:lnTo>
                      <a:pt x="1822568" y="1533879"/>
                    </a:lnTo>
                    <a:lnTo>
                      <a:pt x="1902836" y="1397060"/>
                    </a:lnTo>
                    <a:cubicBezTo>
                      <a:pt x="1906703" y="1390468"/>
                      <a:pt x="1912876" y="1386069"/>
                      <a:pt x="1919729" y="1384283"/>
                    </a:cubicBezTo>
                    <a:cubicBezTo>
                      <a:pt x="1926582" y="1382498"/>
                      <a:pt x="1934117" y="1383327"/>
                      <a:pt x="1940708" y="1387194"/>
                    </a:cubicBezTo>
                    <a:lnTo>
                      <a:pt x="2022009" y="1434891"/>
                    </a:lnTo>
                    <a:lnTo>
                      <a:pt x="1891902" y="1711008"/>
                    </a:lnTo>
                    <a:lnTo>
                      <a:pt x="1781371" y="1796128"/>
                    </a:lnTo>
                    <a:lnTo>
                      <a:pt x="1785202" y="1806896"/>
                    </a:lnTo>
                    <a:lnTo>
                      <a:pt x="1572637" y="1922400"/>
                    </a:lnTo>
                    <a:lnTo>
                      <a:pt x="1292535" y="2014766"/>
                    </a:lnTo>
                    <a:lnTo>
                      <a:pt x="692980" y="2014767"/>
                    </a:lnTo>
                    <a:cubicBezTo>
                      <a:pt x="685534" y="2014767"/>
                      <a:pt x="678441" y="2013258"/>
                      <a:pt x="671989" y="2010529"/>
                    </a:cubicBezTo>
                    <a:lnTo>
                      <a:pt x="660884" y="2003041"/>
                    </a:lnTo>
                    <a:lnTo>
                      <a:pt x="656886" y="2003041"/>
                    </a:lnTo>
                    <a:cubicBezTo>
                      <a:pt x="635950" y="2003041"/>
                      <a:pt x="618978" y="1986069"/>
                      <a:pt x="618978" y="1965133"/>
                    </a:cubicBezTo>
                    <a:lnTo>
                      <a:pt x="618978" y="1407902"/>
                    </a:lnTo>
                    <a:cubicBezTo>
                      <a:pt x="618978" y="1386966"/>
                      <a:pt x="635950" y="1369994"/>
                      <a:pt x="656886" y="1369994"/>
                    </a:cubicBezTo>
                    <a:lnTo>
                      <a:pt x="703030" y="1369994"/>
                    </a:lnTo>
                    <a:close/>
                    <a:moveTo>
                      <a:pt x="1434930" y="414997"/>
                    </a:moveTo>
                    <a:cubicBezTo>
                      <a:pt x="1285813" y="414997"/>
                      <a:pt x="1164930" y="535880"/>
                      <a:pt x="1164930" y="684997"/>
                    </a:cubicBezTo>
                    <a:cubicBezTo>
                      <a:pt x="1164930" y="834114"/>
                      <a:pt x="1285813" y="954997"/>
                      <a:pt x="1434930" y="954997"/>
                    </a:cubicBezTo>
                    <a:cubicBezTo>
                      <a:pt x="1584047" y="954997"/>
                      <a:pt x="1704930" y="834114"/>
                      <a:pt x="1704930" y="684997"/>
                    </a:cubicBezTo>
                    <a:cubicBezTo>
                      <a:pt x="1704930" y="535880"/>
                      <a:pt x="1584047" y="414997"/>
                      <a:pt x="1434930" y="414997"/>
                    </a:cubicBezTo>
                    <a:close/>
                    <a:moveTo>
                      <a:pt x="1345836" y="0"/>
                    </a:moveTo>
                    <a:lnTo>
                      <a:pt x="1524024" y="0"/>
                    </a:lnTo>
                    <a:cubicBezTo>
                      <a:pt x="1548628" y="0"/>
                      <a:pt x="1568573" y="19945"/>
                      <a:pt x="1568573" y="44549"/>
                    </a:cubicBezTo>
                    <a:lnTo>
                      <a:pt x="1568573" y="163671"/>
                    </a:lnTo>
                    <a:lnTo>
                      <a:pt x="1645123" y="187433"/>
                    </a:lnTo>
                    <a:cubicBezTo>
                      <a:pt x="1709727" y="214758"/>
                      <a:pt x="1767908" y="254299"/>
                      <a:pt x="1816768" y="303159"/>
                    </a:cubicBezTo>
                    <a:lnTo>
                      <a:pt x="1828321" y="317162"/>
                    </a:lnTo>
                    <a:lnTo>
                      <a:pt x="1922752" y="262643"/>
                    </a:lnTo>
                    <a:cubicBezTo>
                      <a:pt x="1944060" y="250341"/>
                      <a:pt x="1971305" y="257641"/>
                      <a:pt x="1983607" y="278949"/>
                    </a:cubicBezTo>
                    <a:lnTo>
                      <a:pt x="2072701" y="433264"/>
                    </a:lnTo>
                    <a:cubicBezTo>
                      <a:pt x="2085003" y="454572"/>
                      <a:pt x="2077703" y="481817"/>
                      <a:pt x="2056395" y="494119"/>
                    </a:cubicBezTo>
                    <a:lnTo>
                      <a:pt x="1956409" y="551846"/>
                    </a:lnTo>
                    <a:lnTo>
                      <a:pt x="1963959" y="576168"/>
                    </a:lnTo>
                    <a:cubicBezTo>
                      <a:pt x="1971152" y="611321"/>
                      <a:pt x="1974930" y="647718"/>
                      <a:pt x="1974930" y="684997"/>
                    </a:cubicBezTo>
                    <a:cubicBezTo>
                      <a:pt x="1974930" y="722276"/>
                      <a:pt x="1971152" y="758673"/>
                      <a:pt x="1963959" y="793826"/>
                    </a:cubicBezTo>
                    <a:lnTo>
                      <a:pt x="1949245" y="841228"/>
                    </a:lnTo>
                    <a:lnTo>
                      <a:pt x="2056395" y="903091"/>
                    </a:lnTo>
                    <a:cubicBezTo>
                      <a:pt x="2077703" y="915393"/>
                      <a:pt x="2085003" y="942639"/>
                      <a:pt x="2072701" y="963946"/>
                    </a:cubicBezTo>
                    <a:lnTo>
                      <a:pt x="1983607" y="1118262"/>
                    </a:lnTo>
                    <a:cubicBezTo>
                      <a:pt x="1971305" y="1139569"/>
                      <a:pt x="1944060" y="1146870"/>
                      <a:pt x="1922752" y="1134568"/>
                    </a:cubicBezTo>
                    <a:lnTo>
                      <a:pt x="1812103" y="1070684"/>
                    </a:lnTo>
                    <a:lnTo>
                      <a:pt x="1736849" y="1132774"/>
                    </a:lnTo>
                    <a:cubicBezTo>
                      <a:pt x="1693757" y="1161886"/>
                      <a:pt x="1646237" y="1184942"/>
                      <a:pt x="1595510" y="1200720"/>
                    </a:cubicBezTo>
                    <a:lnTo>
                      <a:pt x="1568573" y="1206928"/>
                    </a:lnTo>
                    <a:lnTo>
                      <a:pt x="1568573" y="1325444"/>
                    </a:lnTo>
                    <a:cubicBezTo>
                      <a:pt x="1568573" y="1350048"/>
                      <a:pt x="1548628" y="1369993"/>
                      <a:pt x="1524024" y="1369993"/>
                    </a:cubicBezTo>
                    <a:lnTo>
                      <a:pt x="1345836" y="1369993"/>
                    </a:lnTo>
                    <a:cubicBezTo>
                      <a:pt x="1321232" y="1369993"/>
                      <a:pt x="1301287" y="1350048"/>
                      <a:pt x="1301287" y="1325444"/>
                    </a:cubicBezTo>
                    <a:lnTo>
                      <a:pt x="1301287" y="1206928"/>
                    </a:lnTo>
                    <a:lnTo>
                      <a:pt x="1274350" y="1200720"/>
                    </a:lnTo>
                    <a:cubicBezTo>
                      <a:pt x="1223623" y="1184942"/>
                      <a:pt x="1176103" y="1161886"/>
                      <a:pt x="1133011" y="1132774"/>
                    </a:cubicBezTo>
                    <a:lnTo>
                      <a:pt x="1057757" y="1070684"/>
                    </a:lnTo>
                    <a:lnTo>
                      <a:pt x="947108" y="1134567"/>
                    </a:lnTo>
                    <a:cubicBezTo>
                      <a:pt x="925800" y="1146869"/>
                      <a:pt x="898555" y="1139568"/>
                      <a:pt x="886253" y="1118261"/>
                    </a:cubicBezTo>
                    <a:lnTo>
                      <a:pt x="797159" y="963945"/>
                    </a:lnTo>
                    <a:cubicBezTo>
                      <a:pt x="784857" y="942638"/>
                      <a:pt x="792157" y="915392"/>
                      <a:pt x="813465" y="903090"/>
                    </a:cubicBezTo>
                    <a:lnTo>
                      <a:pt x="920615" y="841227"/>
                    </a:lnTo>
                    <a:lnTo>
                      <a:pt x="905901" y="793826"/>
                    </a:lnTo>
                    <a:cubicBezTo>
                      <a:pt x="898708" y="758673"/>
                      <a:pt x="894930" y="722276"/>
                      <a:pt x="894930" y="684997"/>
                    </a:cubicBezTo>
                    <a:cubicBezTo>
                      <a:pt x="894930" y="647718"/>
                      <a:pt x="898708" y="611321"/>
                      <a:pt x="905901" y="576168"/>
                    </a:cubicBezTo>
                    <a:lnTo>
                      <a:pt x="913451" y="551847"/>
                    </a:lnTo>
                    <a:lnTo>
                      <a:pt x="813465" y="494120"/>
                    </a:lnTo>
                    <a:cubicBezTo>
                      <a:pt x="792157" y="481818"/>
                      <a:pt x="784857" y="454573"/>
                      <a:pt x="797159" y="433265"/>
                    </a:cubicBezTo>
                    <a:lnTo>
                      <a:pt x="886253" y="278950"/>
                    </a:lnTo>
                    <a:cubicBezTo>
                      <a:pt x="898555" y="257642"/>
                      <a:pt x="925800" y="250342"/>
                      <a:pt x="947108" y="262644"/>
                    </a:cubicBezTo>
                    <a:lnTo>
                      <a:pt x="1041538" y="317163"/>
                    </a:lnTo>
                    <a:lnTo>
                      <a:pt x="1053092" y="303159"/>
                    </a:lnTo>
                    <a:cubicBezTo>
                      <a:pt x="1101953" y="254299"/>
                      <a:pt x="1160133" y="214758"/>
                      <a:pt x="1224738" y="187433"/>
                    </a:cubicBezTo>
                    <a:lnTo>
                      <a:pt x="1301287" y="163671"/>
                    </a:lnTo>
                    <a:lnTo>
                      <a:pt x="1301287" y="44549"/>
                    </a:lnTo>
                    <a:cubicBezTo>
                      <a:pt x="1301287" y="19945"/>
                      <a:pt x="1321232" y="0"/>
                      <a:pt x="13458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595659" y="2714421"/>
              <a:ext cx="159545" cy="155899"/>
            </a:xfrm>
            <a:prstGeom prst="ellipse">
              <a:avLst/>
            </a:prstGeom>
            <a:solidFill>
              <a:srgbClr val="7F7FFF"/>
            </a:solidFill>
            <a:ln w="127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9101" y="2678896"/>
              <a:ext cx="206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64496" y="1268760"/>
            <a:ext cx="4572000" cy="2421900"/>
            <a:chOff x="4536504" y="1367140"/>
            <a:chExt cx="4572000" cy="2421900"/>
          </a:xfrm>
        </p:grpSpPr>
        <p:sp>
          <p:nvSpPr>
            <p:cNvPr id="34" name="Rectangle 33"/>
            <p:cNvSpPr/>
            <p:nvPr/>
          </p:nvSpPr>
          <p:spPr>
            <a:xfrm>
              <a:off x="5148064" y="3204990"/>
              <a:ext cx="3923928" cy="368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8423339"/>
                </p:ext>
              </p:extLst>
            </p:nvPr>
          </p:nvGraphicFramePr>
          <p:xfrm>
            <a:off x="4536504" y="1367140"/>
            <a:ext cx="4572000" cy="23498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5391370" y="3550364"/>
              <a:ext cx="4876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March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0192" y="3558208"/>
              <a:ext cx="3626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July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54757" y="3550364"/>
              <a:ext cx="68159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November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44408" y="3533665"/>
              <a:ext cx="4876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March</a:t>
              </a:r>
              <a:endPara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73850" y="1484784"/>
              <a:ext cx="3346622" cy="2880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71296" y="2407190"/>
              <a:ext cx="132752" cy="56736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58872" y="1484784"/>
              <a:ext cx="3346622" cy="2880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36" y="1403215"/>
            <a:ext cx="530612" cy="530612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32648" y="1993643"/>
            <a:ext cx="2555175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Anirban Chakrabarty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Innovation Lead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Empathetic innovator with expertise in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full stack IT development including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loud technologies, AI,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Project Management &amp; Design Thinking.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359" y="3990311"/>
            <a:ext cx="523235" cy="520883"/>
          </a:xfrm>
          <a:prstGeom prst="rect">
            <a:avLst/>
          </a:prstGeom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1619672" y="4543058"/>
            <a:ext cx="2729258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Ananya Moitra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25 years of experience in promoting &amp; campaigning products &amp; services across geographies. A noted poet &amp; musician. Has an MBA in Finance.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769" y="1398023"/>
            <a:ext cx="501263" cy="513602"/>
          </a:xfrm>
          <a:prstGeom prst="rect">
            <a:avLst/>
          </a:prstGeom>
          <a:ln>
            <a:noFill/>
          </a:ln>
        </p:spPr>
      </p:pic>
      <p:sp>
        <p:nvSpPr>
          <p:cNvPr id="48" name="Rectangle 47"/>
          <p:cNvSpPr/>
          <p:nvPr/>
        </p:nvSpPr>
        <p:spPr>
          <a:xfrm>
            <a:off x="3348255" y="1993644"/>
            <a:ext cx="2519889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Vivek S Bendre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Head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entrepreneur with experience in setting up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ODCs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from scratch.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Presently CEO, of FluxionBits, Bangalore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34142" y="4580463"/>
            <a:ext cx="2690185" cy="119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Parag 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Biswas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Development 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 (Honorary)</a:t>
            </a:r>
            <a:endParaRPr lang="en-AU" sz="12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Award winning film maker, TV reporter, actor, anchor, quiz master, commentator &amp;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school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teacher.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876" y="4025515"/>
            <a:ext cx="521880" cy="51754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7</a:t>
            </a:r>
            <a:endParaRPr lang="en-AU" sz="800" dirty="0"/>
          </a:p>
        </p:txBody>
      </p:sp>
      <p:sp>
        <p:nvSpPr>
          <p:cNvPr id="23" name="Rectangle 22"/>
          <p:cNvSpPr/>
          <p:nvPr/>
        </p:nvSpPr>
        <p:spPr>
          <a:xfrm>
            <a:off x="6246597" y="2010496"/>
            <a:ext cx="2519889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Debasish Dutta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Academic Head (Proposed)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26 years of teaching experience in internationally reputed schools  like La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Martiniere,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Calcutta. Students love his teaching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style.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828" y="1493125"/>
            <a:ext cx="469039" cy="4690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Core Team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2164" y="1768120"/>
            <a:ext cx="4107868" cy="3205942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in </a:t>
            </a:r>
            <a:r>
              <a:rPr lang="en-AU" sz="14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4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DevOps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prototyping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phase of content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</a:t>
            </a:r>
            <a:r>
              <a:rPr lang="en-AU" sz="14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endParaRPr lang="en-AU" sz="14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Talented team members &amp; managers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 setup on 5000sqft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Challenges</a:t>
            </a:r>
            <a:endParaRPr lang="en-AU" sz="1400" b="1" dirty="0">
              <a:solidFill>
                <a:srgbClr val="CF4F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resources are part time partners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 infrastructure investment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Funding for marketing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0651" y="1763350"/>
            <a:ext cx="364853" cy="364853"/>
            <a:chOff x="573888" y="1116595"/>
            <a:chExt cx="534181" cy="534181"/>
          </a:xfrm>
        </p:grpSpPr>
        <p:sp>
          <p:nvSpPr>
            <p:cNvPr id="16" name="Oval 15"/>
            <p:cNvSpPr/>
            <p:nvPr/>
          </p:nvSpPr>
          <p:spPr>
            <a:xfrm>
              <a:off x="573888" y="1116595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791783" y="1236607"/>
              <a:ext cx="29685" cy="312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ounded Rectangle 18"/>
            <p:cNvSpPr/>
            <p:nvPr/>
          </p:nvSpPr>
          <p:spPr>
            <a:xfrm rot="1809518">
              <a:off x="741024" y="1290404"/>
              <a:ext cx="38354" cy="932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ounded Rectangle 19"/>
            <p:cNvSpPr/>
            <p:nvPr/>
          </p:nvSpPr>
          <p:spPr>
            <a:xfrm rot="1809518">
              <a:off x="690831" y="1357263"/>
              <a:ext cx="9286" cy="13042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44328" y="1398751"/>
              <a:ext cx="8224" cy="10778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813953" y="1309346"/>
              <a:ext cx="1111" cy="5100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ounded Rectangle 22"/>
            <p:cNvSpPr/>
            <p:nvPr/>
          </p:nvSpPr>
          <p:spPr>
            <a:xfrm rot="5400000">
              <a:off x="721353" y="1238789"/>
              <a:ext cx="1837" cy="7361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85462" y="1281100"/>
              <a:ext cx="2738" cy="553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ounded Rectangle 26"/>
            <p:cNvSpPr/>
            <p:nvPr/>
          </p:nvSpPr>
          <p:spPr>
            <a:xfrm rot="20247851">
              <a:off x="826953" y="1370783"/>
              <a:ext cx="872" cy="553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52367" y="1312525"/>
              <a:ext cx="233431" cy="1423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874854" y="1421828"/>
              <a:ext cx="148533" cy="122728"/>
            </a:xfrm>
            <a:custGeom>
              <a:avLst/>
              <a:gdLst>
                <a:gd name="connsiteX0" fmla="*/ 65377 w 993794"/>
                <a:gd name="connsiteY0" fmla="*/ 850005 h 1004552"/>
                <a:gd name="connsiteX1" fmla="*/ 65377 w 993794"/>
                <a:gd name="connsiteY1" fmla="*/ 850005 h 1004552"/>
                <a:gd name="connsiteX2" fmla="*/ 91135 w 993794"/>
                <a:gd name="connsiteY2" fmla="*/ 734095 h 1004552"/>
                <a:gd name="connsiteX3" fmla="*/ 104014 w 993794"/>
                <a:gd name="connsiteY3" fmla="*/ 695459 h 1004552"/>
                <a:gd name="connsiteX4" fmla="*/ 168408 w 993794"/>
                <a:gd name="connsiteY4" fmla="*/ 618186 h 1004552"/>
                <a:gd name="connsiteX5" fmla="*/ 207045 w 993794"/>
                <a:gd name="connsiteY5" fmla="*/ 566670 h 1004552"/>
                <a:gd name="connsiteX6" fmla="*/ 284318 w 993794"/>
                <a:gd name="connsiteY6" fmla="*/ 528033 h 1004552"/>
                <a:gd name="connsiteX7" fmla="*/ 322954 w 993794"/>
                <a:gd name="connsiteY7" fmla="*/ 489397 h 1004552"/>
                <a:gd name="connsiteX8" fmla="*/ 361591 w 993794"/>
                <a:gd name="connsiteY8" fmla="*/ 476518 h 1004552"/>
                <a:gd name="connsiteX9" fmla="*/ 413106 w 993794"/>
                <a:gd name="connsiteY9" fmla="*/ 450760 h 1004552"/>
                <a:gd name="connsiteX10" fmla="*/ 490380 w 993794"/>
                <a:gd name="connsiteY10" fmla="*/ 399245 h 1004552"/>
                <a:gd name="connsiteX11" fmla="*/ 516137 w 993794"/>
                <a:gd name="connsiteY11" fmla="*/ 360608 h 1004552"/>
                <a:gd name="connsiteX12" fmla="*/ 593411 w 993794"/>
                <a:gd name="connsiteY12" fmla="*/ 309093 h 1004552"/>
                <a:gd name="connsiteX13" fmla="*/ 619168 w 993794"/>
                <a:gd name="connsiteY13" fmla="*/ 193183 h 1004552"/>
                <a:gd name="connsiteX14" fmla="*/ 644926 w 993794"/>
                <a:gd name="connsiteY14" fmla="*/ 115910 h 1004552"/>
                <a:gd name="connsiteX15" fmla="*/ 696442 w 993794"/>
                <a:gd name="connsiteY15" fmla="*/ 64394 h 1004552"/>
                <a:gd name="connsiteX16" fmla="*/ 735078 w 993794"/>
                <a:gd name="connsiteY16" fmla="*/ 38636 h 1004552"/>
                <a:gd name="connsiteX17" fmla="*/ 786594 w 993794"/>
                <a:gd name="connsiteY17" fmla="*/ 25757 h 1004552"/>
                <a:gd name="connsiteX18" fmla="*/ 838109 w 993794"/>
                <a:gd name="connsiteY18" fmla="*/ 0 h 1004552"/>
                <a:gd name="connsiteX19" fmla="*/ 863867 w 993794"/>
                <a:gd name="connsiteY19" fmla="*/ 38636 h 1004552"/>
                <a:gd name="connsiteX20" fmla="*/ 889625 w 993794"/>
                <a:gd name="connsiteY20" fmla="*/ 115910 h 1004552"/>
                <a:gd name="connsiteX21" fmla="*/ 966898 w 993794"/>
                <a:gd name="connsiteY21" fmla="*/ 206062 h 1004552"/>
                <a:gd name="connsiteX22" fmla="*/ 992656 w 993794"/>
                <a:gd name="connsiteY22" fmla="*/ 283335 h 1004552"/>
                <a:gd name="connsiteX23" fmla="*/ 966898 w 993794"/>
                <a:gd name="connsiteY23" fmla="*/ 386366 h 1004552"/>
                <a:gd name="connsiteX24" fmla="*/ 928261 w 993794"/>
                <a:gd name="connsiteY24" fmla="*/ 502276 h 1004552"/>
                <a:gd name="connsiteX25" fmla="*/ 915383 w 993794"/>
                <a:gd name="connsiteY25" fmla="*/ 540912 h 1004552"/>
                <a:gd name="connsiteX26" fmla="*/ 863867 w 993794"/>
                <a:gd name="connsiteY26" fmla="*/ 656822 h 1004552"/>
                <a:gd name="connsiteX27" fmla="*/ 825230 w 993794"/>
                <a:gd name="connsiteY27" fmla="*/ 682580 h 1004552"/>
                <a:gd name="connsiteX28" fmla="*/ 722199 w 993794"/>
                <a:gd name="connsiteY28" fmla="*/ 746974 h 1004552"/>
                <a:gd name="connsiteX29" fmla="*/ 657805 w 993794"/>
                <a:gd name="connsiteY29" fmla="*/ 837126 h 1004552"/>
                <a:gd name="connsiteX30" fmla="*/ 554774 w 993794"/>
                <a:gd name="connsiteY30" fmla="*/ 965915 h 1004552"/>
                <a:gd name="connsiteX31" fmla="*/ 503259 w 993794"/>
                <a:gd name="connsiteY31" fmla="*/ 978794 h 1004552"/>
                <a:gd name="connsiteX32" fmla="*/ 425985 w 993794"/>
                <a:gd name="connsiteY32" fmla="*/ 1004552 h 1004552"/>
                <a:gd name="connsiteX33" fmla="*/ 26740 w 993794"/>
                <a:gd name="connsiteY33" fmla="*/ 991673 h 1004552"/>
                <a:gd name="connsiteX34" fmla="*/ 983 w 993794"/>
                <a:gd name="connsiteY34" fmla="*/ 953036 h 1004552"/>
                <a:gd name="connsiteX35" fmla="*/ 13861 w 993794"/>
                <a:gd name="connsiteY35" fmla="*/ 850005 h 1004552"/>
                <a:gd name="connsiteX36" fmla="*/ 65377 w 993794"/>
                <a:gd name="connsiteY36" fmla="*/ 772732 h 1004552"/>
                <a:gd name="connsiteX37" fmla="*/ 65377 w 993794"/>
                <a:gd name="connsiteY37" fmla="*/ 850005 h 100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93794" h="1004552">
                  <a:moveTo>
                    <a:pt x="65377" y="850005"/>
                  </a:moveTo>
                  <a:lnTo>
                    <a:pt x="65377" y="850005"/>
                  </a:lnTo>
                  <a:cubicBezTo>
                    <a:pt x="73963" y="811368"/>
                    <a:pt x="81536" y="772492"/>
                    <a:pt x="91135" y="734095"/>
                  </a:cubicBezTo>
                  <a:cubicBezTo>
                    <a:pt x="94428" y="720925"/>
                    <a:pt x="97943" y="707601"/>
                    <a:pt x="104014" y="695459"/>
                  </a:cubicBezTo>
                  <a:cubicBezTo>
                    <a:pt x="126788" y="649911"/>
                    <a:pt x="134224" y="658067"/>
                    <a:pt x="168408" y="618186"/>
                  </a:cubicBezTo>
                  <a:cubicBezTo>
                    <a:pt x="182377" y="601889"/>
                    <a:pt x="191867" y="581848"/>
                    <a:pt x="207045" y="566670"/>
                  </a:cubicBezTo>
                  <a:cubicBezTo>
                    <a:pt x="232012" y="541703"/>
                    <a:pt x="252893" y="538508"/>
                    <a:pt x="284318" y="528033"/>
                  </a:cubicBezTo>
                  <a:cubicBezTo>
                    <a:pt x="297197" y="515154"/>
                    <a:pt x="307800" y="499500"/>
                    <a:pt x="322954" y="489397"/>
                  </a:cubicBezTo>
                  <a:cubicBezTo>
                    <a:pt x="334250" y="481867"/>
                    <a:pt x="349113" y="481866"/>
                    <a:pt x="361591" y="476518"/>
                  </a:cubicBezTo>
                  <a:cubicBezTo>
                    <a:pt x="379237" y="468955"/>
                    <a:pt x="396643" y="460638"/>
                    <a:pt x="413106" y="450760"/>
                  </a:cubicBezTo>
                  <a:cubicBezTo>
                    <a:pt x="439652" y="434833"/>
                    <a:pt x="490380" y="399245"/>
                    <a:pt x="490380" y="399245"/>
                  </a:cubicBezTo>
                  <a:cubicBezTo>
                    <a:pt x="498966" y="386366"/>
                    <a:pt x="504488" y="370801"/>
                    <a:pt x="516137" y="360608"/>
                  </a:cubicBezTo>
                  <a:cubicBezTo>
                    <a:pt x="539435" y="340223"/>
                    <a:pt x="593411" y="309093"/>
                    <a:pt x="593411" y="309093"/>
                  </a:cubicBezTo>
                  <a:cubicBezTo>
                    <a:pt x="630260" y="198546"/>
                    <a:pt x="573835" y="374516"/>
                    <a:pt x="619168" y="193183"/>
                  </a:cubicBezTo>
                  <a:cubicBezTo>
                    <a:pt x="625753" y="166843"/>
                    <a:pt x="625727" y="135109"/>
                    <a:pt x="644926" y="115910"/>
                  </a:cubicBezTo>
                  <a:cubicBezTo>
                    <a:pt x="662098" y="98738"/>
                    <a:pt x="678004" y="80198"/>
                    <a:pt x="696442" y="64394"/>
                  </a:cubicBezTo>
                  <a:cubicBezTo>
                    <a:pt x="708194" y="54321"/>
                    <a:pt x="720851" y="44733"/>
                    <a:pt x="735078" y="38636"/>
                  </a:cubicBezTo>
                  <a:cubicBezTo>
                    <a:pt x="751347" y="31663"/>
                    <a:pt x="770020" y="31972"/>
                    <a:pt x="786594" y="25757"/>
                  </a:cubicBezTo>
                  <a:cubicBezTo>
                    <a:pt x="804570" y="19016"/>
                    <a:pt x="820937" y="8586"/>
                    <a:pt x="838109" y="0"/>
                  </a:cubicBezTo>
                  <a:cubicBezTo>
                    <a:pt x="846695" y="12879"/>
                    <a:pt x="857581" y="24492"/>
                    <a:pt x="863867" y="38636"/>
                  </a:cubicBezTo>
                  <a:cubicBezTo>
                    <a:pt x="874894" y="63447"/>
                    <a:pt x="870426" y="96711"/>
                    <a:pt x="889625" y="115910"/>
                  </a:cubicBezTo>
                  <a:cubicBezTo>
                    <a:pt x="943439" y="169724"/>
                    <a:pt x="917333" y="139975"/>
                    <a:pt x="966898" y="206062"/>
                  </a:cubicBezTo>
                  <a:cubicBezTo>
                    <a:pt x="975484" y="231820"/>
                    <a:pt x="999241" y="256995"/>
                    <a:pt x="992656" y="283335"/>
                  </a:cubicBezTo>
                  <a:cubicBezTo>
                    <a:pt x="984070" y="317679"/>
                    <a:pt x="978093" y="352782"/>
                    <a:pt x="966898" y="386366"/>
                  </a:cubicBezTo>
                  <a:lnTo>
                    <a:pt x="928261" y="502276"/>
                  </a:lnTo>
                  <a:cubicBezTo>
                    <a:pt x="923968" y="515155"/>
                    <a:pt x="918675" y="527742"/>
                    <a:pt x="915383" y="540912"/>
                  </a:cubicBezTo>
                  <a:cubicBezTo>
                    <a:pt x="902390" y="592882"/>
                    <a:pt x="903186" y="610951"/>
                    <a:pt x="863867" y="656822"/>
                  </a:cubicBezTo>
                  <a:cubicBezTo>
                    <a:pt x="853794" y="668574"/>
                    <a:pt x="837825" y="673583"/>
                    <a:pt x="825230" y="682580"/>
                  </a:cubicBezTo>
                  <a:cubicBezTo>
                    <a:pt x="747210" y="738309"/>
                    <a:pt x="802883" y="706633"/>
                    <a:pt x="722199" y="746974"/>
                  </a:cubicBezTo>
                  <a:cubicBezTo>
                    <a:pt x="700734" y="777025"/>
                    <a:pt x="675313" y="804611"/>
                    <a:pt x="657805" y="837126"/>
                  </a:cubicBezTo>
                  <a:cubicBezTo>
                    <a:pt x="619687" y="907917"/>
                    <a:pt x="657569" y="940216"/>
                    <a:pt x="554774" y="965915"/>
                  </a:cubicBezTo>
                  <a:cubicBezTo>
                    <a:pt x="537602" y="970208"/>
                    <a:pt x="520213" y="973708"/>
                    <a:pt x="503259" y="978794"/>
                  </a:cubicBezTo>
                  <a:cubicBezTo>
                    <a:pt x="477253" y="986596"/>
                    <a:pt x="425985" y="1004552"/>
                    <a:pt x="425985" y="1004552"/>
                  </a:cubicBezTo>
                  <a:cubicBezTo>
                    <a:pt x="292903" y="1000259"/>
                    <a:pt x="158923" y="1007695"/>
                    <a:pt x="26740" y="991673"/>
                  </a:cubicBezTo>
                  <a:cubicBezTo>
                    <a:pt x="11374" y="989810"/>
                    <a:pt x="2384" y="968451"/>
                    <a:pt x="983" y="953036"/>
                  </a:cubicBezTo>
                  <a:cubicBezTo>
                    <a:pt x="-2151" y="918567"/>
                    <a:pt x="2220" y="882600"/>
                    <a:pt x="13861" y="850005"/>
                  </a:cubicBezTo>
                  <a:cubicBezTo>
                    <a:pt x="24273" y="820851"/>
                    <a:pt x="75166" y="743364"/>
                    <a:pt x="65377" y="772732"/>
                  </a:cubicBezTo>
                  <a:cubicBezTo>
                    <a:pt x="51140" y="815442"/>
                    <a:pt x="65377" y="837126"/>
                    <a:pt x="65377" y="85000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Arc 29"/>
            <p:cNvSpPr/>
            <p:nvPr/>
          </p:nvSpPr>
          <p:spPr>
            <a:xfrm rot="5776972">
              <a:off x="750977" y="1272144"/>
              <a:ext cx="253710" cy="320802"/>
            </a:xfrm>
            <a:prstGeom prst="arc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2521" y="4005064"/>
            <a:ext cx="364853" cy="364853"/>
            <a:chOff x="577903" y="4525692"/>
            <a:chExt cx="534181" cy="534181"/>
          </a:xfrm>
        </p:grpSpPr>
        <p:sp>
          <p:nvSpPr>
            <p:cNvPr id="32" name="Oval 31"/>
            <p:cNvSpPr/>
            <p:nvPr/>
          </p:nvSpPr>
          <p:spPr>
            <a:xfrm>
              <a:off x="577903" y="4525692"/>
              <a:ext cx="534181" cy="534181"/>
            </a:xfrm>
            <a:prstGeom prst="ellipse">
              <a:avLst/>
            </a:prstGeom>
            <a:solidFill>
              <a:srgbClr val="FF7F7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/>
            <p:cNvSpPr/>
            <p:nvPr/>
          </p:nvSpPr>
          <p:spPr>
            <a:xfrm rot="21128684">
              <a:off x="844269" y="4593497"/>
              <a:ext cx="75432" cy="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/>
            <p:cNvSpPr/>
            <p:nvPr/>
          </p:nvSpPr>
          <p:spPr>
            <a:xfrm rot="1918870">
              <a:off x="766584" y="4665675"/>
              <a:ext cx="76723" cy="13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ounded Rectangle 34"/>
            <p:cNvSpPr/>
            <p:nvPr/>
          </p:nvSpPr>
          <p:spPr>
            <a:xfrm rot="1904381">
              <a:off x="711838" y="4739830"/>
              <a:ext cx="32539" cy="164463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ounded Rectangle 35"/>
            <p:cNvSpPr/>
            <p:nvPr/>
          </p:nvSpPr>
          <p:spPr>
            <a:xfrm rot="15728684">
              <a:off x="795947" y="4735046"/>
              <a:ext cx="45719" cy="115474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ounded Rectangle 36"/>
            <p:cNvSpPr/>
            <p:nvPr/>
          </p:nvSpPr>
          <p:spPr>
            <a:xfrm rot="19754262">
              <a:off x="867187" y="4755655"/>
              <a:ext cx="34350" cy="116437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ounded Rectangle 37"/>
            <p:cNvSpPr/>
            <p:nvPr/>
          </p:nvSpPr>
          <p:spPr>
            <a:xfrm rot="4928684">
              <a:off x="775247" y="4616478"/>
              <a:ext cx="11239" cy="890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ounded Rectangle 38"/>
            <p:cNvSpPr/>
            <p:nvPr/>
          </p:nvSpPr>
          <p:spPr>
            <a:xfrm rot="21128684">
              <a:off x="719343" y="4666573"/>
              <a:ext cx="11437" cy="736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840581" y="4869160"/>
              <a:ext cx="5666" cy="13791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29546" y="4994416"/>
              <a:ext cx="5932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 rot="17968389">
              <a:off x="897232" y="4673900"/>
              <a:ext cx="14511" cy="809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ounded Rectangle 46"/>
            <p:cNvSpPr/>
            <p:nvPr/>
          </p:nvSpPr>
          <p:spPr>
            <a:xfrm rot="1221451">
              <a:off x="955987" y="4662682"/>
              <a:ext cx="8581" cy="83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ounded Rectangle 47"/>
            <p:cNvSpPr/>
            <p:nvPr/>
          </p:nvSpPr>
          <p:spPr>
            <a:xfrm rot="2133107">
              <a:off x="696651" y="4740344"/>
              <a:ext cx="45719" cy="196032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1" name="Freeform 50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8</a:t>
            </a:r>
            <a:endParaRPr lang="en-AU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Where We Stand Now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0651" y="2892422"/>
            <a:ext cx="364853" cy="364852"/>
            <a:chOff x="755641" y="2848124"/>
            <a:chExt cx="364853" cy="364852"/>
          </a:xfrm>
        </p:grpSpPr>
        <p:sp>
          <p:nvSpPr>
            <p:cNvPr id="56" name="Oval 55"/>
            <p:cNvSpPr/>
            <p:nvPr/>
          </p:nvSpPr>
          <p:spPr>
            <a:xfrm>
              <a:off x="755641" y="2848124"/>
              <a:ext cx="364853" cy="36485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Freeform 56"/>
            <p:cNvSpPr/>
            <p:nvPr/>
          </p:nvSpPr>
          <p:spPr>
            <a:xfrm rot="1800000">
              <a:off x="793784" y="2947131"/>
              <a:ext cx="129155" cy="162077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Freeform 59"/>
            <p:cNvSpPr/>
            <p:nvPr/>
          </p:nvSpPr>
          <p:spPr>
            <a:xfrm rot="1800000">
              <a:off x="872251" y="2947130"/>
              <a:ext cx="129155" cy="162077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 rot="1800000">
              <a:off x="951959" y="2947129"/>
              <a:ext cx="129155" cy="162077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6016" y="1386641"/>
            <a:ext cx="4322505" cy="3626535"/>
            <a:chOff x="4716016" y="1386641"/>
            <a:chExt cx="4322505" cy="36265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9551" y="1597164"/>
              <a:ext cx="3486388" cy="320613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4716016" y="1386641"/>
              <a:ext cx="4322505" cy="3626535"/>
            </a:xfrm>
            <a:prstGeom prst="rect">
              <a:avLst/>
            </a:prstGeom>
            <a:gradFill flip="none" rotWithShape="1">
              <a:gsLst>
                <a:gs pos="60000">
                  <a:srgbClr val="FFFFFF"/>
                </a:gs>
                <a:gs pos="0">
                  <a:schemeClr val="bg1">
                    <a:alpha val="40000"/>
                  </a:schemeClr>
                </a:gs>
                <a:gs pos="50000">
                  <a:schemeClr val="bg1">
                    <a:alpha val="80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3245" y="1251646"/>
            <a:ext cx="4417392" cy="421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CBSE </a:t>
            </a: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X, XII – 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Maths, English &amp; </a:t>
            </a: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Computer Science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demand, high returns, low risk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Tuitions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highly sought after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Plan</a:t>
            </a:r>
          </a:p>
          <a:p>
            <a:pPr marL="742950" lvl="1" indent="-285750">
              <a:lnSpc>
                <a:spcPct val="107000"/>
              </a:lnSpc>
              <a:spcAft>
                <a:spcPts val="6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Primary focus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 digital marketing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Flagship </a:t>
            </a: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Launch: ICSE, CBSE – 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XII </a:t>
            </a: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All subjects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35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million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students, 76% seek tuitions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Affluent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families with high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priority on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Global </a:t>
            </a: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Rollout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Carry out geography based market analysis</a:t>
            </a:r>
            <a:endParaRPr lang="en-AU" sz="12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Prioritize high demand &amp; less risk business</a:t>
            </a:r>
          </a:p>
        </p:txBody>
      </p:sp>
      <p:pic>
        <p:nvPicPr>
          <p:cNvPr id="19" name="Picture 2" descr="How to Successfully Auction on Facebook | SEOSPID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48" y="2701564"/>
            <a:ext cx="1236380" cy="5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What is Google Ads? | HostGator Sup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96" y="2805498"/>
            <a:ext cx="1001896" cy="3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9</a:t>
            </a:r>
            <a:endParaRPr lang="en-AU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Rollout and Marketing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3508" y="1477965"/>
            <a:ext cx="4356484" cy="3175171"/>
            <a:chOff x="143508" y="1477965"/>
            <a:chExt cx="4356484" cy="3175171"/>
          </a:xfrm>
        </p:grpSpPr>
        <p:pic>
          <p:nvPicPr>
            <p:cNvPr id="1028" name="Picture 4" descr="Global Rollout, Sap Implementations Services - Pranav Systtech Private  Limited, Pune | ID: 91719215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91" y="2036903"/>
              <a:ext cx="3768757" cy="261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143508" y="1477965"/>
              <a:ext cx="4356484" cy="3167882"/>
            </a:xfrm>
            <a:prstGeom prst="rect">
              <a:avLst/>
            </a:prstGeom>
            <a:gradFill flip="none" rotWithShape="1">
              <a:gsLst>
                <a:gs pos="75000">
                  <a:srgbClr val="FFFFFF"/>
                </a:gs>
                <a:gs pos="0">
                  <a:schemeClr val="bg1">
                    <a:alpha val="25000"/>
                  </a:schemeClr>
                </a:gs>
                <a:gs pos="61000">
                  <a:schemeClr val="bg1">
                    <a:alpha val="80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45462" y="4725144"/>
            <a:ext cx="331685" cy="331685"/>
            <a:chOff x="4545462" y="4996062"/>
            <a:chExt cx="331685" cy="331685"/>
          </a:xfrm>
        </p:grpSpPr>
        <p:sp>
          <p:nvSpPr>
            <p:cNvPr id="35" name="Oval 34"/>
            <p:cNvSpPr/>
            <p:nvPr/>
          </p:nvSpPr>
          <p:spPr>
            <a:xfrm>
              <a:off x="4545462" y="4996062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>
              <a:off x="4601850" y="5062399"/>
              <a:ext cx="218912" cy="199011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/>
            <p:cNvSpPr/>
            <p:nvPr/>
          </p:nvSpPr>
          <p:spPr>
            <a:xfrm>
              <a:off x="4650931" y="5063810"/>
              <a:ext cx="123570" cy="19501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/>
            <p:cNvCxnSpPr>
              <a:stCxn id="37" idx="0"/>
              <a:endCxn id="37" idx="4"/>
            </p:cNvCxnSpPr>
            <p:nvPr/>
          </p:nvCxnSpPr>
          <p:spPr>
            <a:xfrm>
              <a:off x="4712717" y="5063810"/>
              <a:ext cx="0" cy="19501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>
              <a:stCxn id="36" idx="6"/>
              <a:endCxn id="36" idx="2"/>
            </p:cNvCxnSpPr>
            <p:nvPr/>
          </p:nvCxnSpPr>
          <p:spPr>
            <a:xfrm flipH="1">
              <a:off x="4601850" y="5161905"/>
              <a:ext cx="21891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Arc 39"/>
            <p:cNvSpPr/>
            <p:nvPr/>
          </p:nvSpPr>
          <p:spPr>
            <a:xfrm rot="5400000">
              <a:off x="4687146" y="5014287"/>
              <a:ext cx="50784" cy="160015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6200000">
              <a:off x="4691987" y="5147187"/>
              <a:ext cx="41101" cy="160015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45462" y="2377235"/>
            <a:ext cx="331685" cy="331685"/>
            <a:chOff x="4545462" y="2259758"/>
            <a:chExt cx="331685" cy="331685"/>
          </a:xfrm>
        </p:grpSpPr>
        <p:sp>
          <p:nvSpPr>
            <p:cNvPr id="42" name="Oval 41"/>
            <p:cNvSpPr/>
            <p:nvPr/>
          </p:nvSpPr>
          <p:spPr>
            <a:xfrm>
              <a:off x="4545462" y="2259758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Trapezoid 1"/>
            <p:cNvSpPr/>
            <p:nvPr/>
          </p:nvSpPr>
          <p:spPr>
            <a:xfrm rot="16200000">
              <a:off x="4620538" y="2378517"/>
              <a:ext cx="92776" cy="71613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712027" y="2347672"/>
              <a:ext cx="33593" cy="13330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605893" y="2401317"/>
              <a:ext cx="17" cy="25842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783158" y="2417113"/>
              <a:ext cx="14832" cy="89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778264" y="2470329"/>
              <a:ext cx="11780" cy="8510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776206" y="2349813"/>
              <a:ext cx="11659" cy="9744"/>
            </a:xfrm>
            <a:prstGeom prst="line">
              <a:avLst/>
            </a:prstGeom>
            <a:ln w="254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 rot="19986630">
              <a:off x="4639155" y="2445991"/>
              <a:ext cx="16024" cy="6840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45462" y="1268760"/>
            <a:ext cx="331685" cy="331685"/>
            <a:chOff x="640542" y="1153889"/>
            <a:chExt cx="534181" cy="534181"/>
          </a:xfrm>
        </p:grpSpPr>
        <p:sp>
          <p:nvSpPr>
            <p:cNvPr id="43" name="Oval 42"/>
            <p:cNvSpPr/>
            <p:nvPr/>
          </p:nvSpPr>
          <p:spPr>
            <a:xfrm>
              <a:off x="640542" y="1153889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16102" y="1221698"/>
              <a:ext cx="197266" cy="239698"/>
            </a:xfrm>
            <a:custGeom>
              <a:avLst/>
              <a:gdLst>
                <a:gd name="connsiteX0" fmla="*/ 743547 w 1459828"/>
                <a:gd name="connsiteY0" fmla="*/ 662258 h 2146316"/>
                <a:gd name="connsiteX1" fmla="*/ 470274 w 1459828"/>
                <a:gd name="connsiteY1" fmla="*/ 937694 h 2146316"/>
                <a:gd name="connsiteX2" fmla="*/ 743547 w 1459828"/>
                <a:gd name="connsiteY2" fmla="*/ 1213130 h 2146316"/>
                <a:gd name="connsiteX3" fmla="*/ 1016820 w 1459828"/>
                <a:gd name="connsiteY3" fmla="*/ 937694 h 2146316"/>
                <a:gd name="connsiteX4" fmla="*/ 743547 w 1459828"/>
                <a:gd name="connsiteY4" fmla="*/ 662258 h 2146316"/>
                <a:gd name="connsiteX5" fmla="*/ 725826 w 1459828"/>
                <a:gd name="connsiteY5" fmla="*/ 0 h 2146316"/>
                <a:gd name="connsiteX6" fmla="*/ 727582 w 1459828"/>
                <a:gd name="connsiteY6" fmla="*/ 1562 h 2146316"/>
                <a:gd name="connsiteX7" fmla="*/ 1211119 w 1459828"/>
                <a:gd name="connsiteY7" fmla="*/ 1221431 h 2146316"/>
                <a:gd name="connsiteX8" fmla="*/ 1207245 w 1459828"/>
                <a:gd name="connsiteY8" fmla="*/ 1343063 h 2146316"/>
                <a:gd name="connsiteX9" fmla="*/ 1200809 w 1459828"/>
                <a:gd name="connsiteY9" fmla="*/ 1410105 h 2146316"/>
                <a:gd name="connsiteX10" fmla="*/ 1246041 w 1459828"/>
                <a:gd name="connsiteY10" fmla="*/ 1445081 h 2146316"/>
                <a:gd name="connsiteX11" fmla="*/ 1459828 w 1459828"/>
                <a:gd name="connsiteY11" fmla="*/ 1928791 h 2146316"/>
                <a:gd name="connsiteX12" fmla="*/ 1444999 w 1459828"/>
                <a:gd name="connsiteY12" fmla="*/ 2066654 h 2146316"/>
                <a:gd name="connsiteX13" fmla="*/ 1418614 w 1459828"/>
                <a:gd name="connsiteY13" fmla="*/ 2146316 h 2146316"/>
                <a:gd name="connsiteX14" fmla="*/ 1402468 w 1459828"/>
                <a:gd name="connsiteY14" fmla="*/ 2097571 h 2146316"/>
                <a:gd name="connsiteX15" fmla="*/ 1138017 w 1459828"/>
                <a:gd name="connsiteY15" fmla="*/ 1796601 h 2146316"/>
                <a:gd name="connsiteX16" fmla="*/ 1067098 w 1459828"/>
                <a:gd name="connsiteY16" fmla="*/ 1758399 h 2146316"/>
                <a:gd name="connsiteX17" fmla="*/ 392732 w 1459828"/>
                <a:gd name="connsiteY17" fmla="*/ 1758399 h 2146316"/>
                <a:gd name="connsiteX18" fmla="*/ 321813 w 1459828"/>
                <a:gd name="connsiteY18" fmla="*/ 1796601 h 2146316"/>
                <a:gd name="connsiteX19" fmla="*/ 57360 w 1459828"/>
                <a:gd name="connsiteY19" fmla="*/ 2097571 h 2146316"/>
                <a:gd name="connsiteX20" fmla="*/ 41214 w 1459828"/>
                <a:gd name="connsiteY20" fmla="*/ 2146316 h 2146316"/>
                <a:gd name="connsiteX21" fmla="*/ 14829 w 1459828"/>
                <a:gd name="connsiteY21" fmla="*/ 2066654 h 2146316"/>
                <a:gd name="connsiteX22" fmla="*/ 0 w 1459828"/>
                <a:gd name="connsiteY22" fmla="*/ 1928791 h 2146316"/>
                <a:gd name="connsiteX23" fmla="*/ 213787 w 1459828"/>
                <a:gd name="connsiteY23" fmla="*/ 1445081 h 2146316"/>
                <a:gd name="connsiteX24" fmla="*/ 260060 w 1459828"/>
                <a:gd name="connsiteY24" fmla="*/ 1409301 h 2146316"/>
                <a:gd name="connsiteX25" fmla="*/ 253607 w 1459828"/>
                <a:gd name="connsiteY25" fmla="*/ 1349592 h 2146316"/>
                <a:gd name="connsiteX26" fmla="*/ 248710 w 1459828"/>
                <a:gd name="connsiteY26" fmla="*/ 1212926 h 2146316"/>
                <a:gd name="connsiteX27" fmla="*/ 637889 w 1459828"/>
                <a:gd name="connsiteY27" fmla="*/ 95089 h 2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59828" h="2146316">
                  <a:moveTo>
                    <a:pt x="743547" y="662258"/>
                  </a:moveTo>
                  <a:cubicBezTo>
                    <a:pt x="592622" y="662258"/>
                    <a:pt x="470274" y="785575"/>
                    <a:pt x="470274" y="937694"/>
                  </a:cubicBezTo>
                  <a:cubicBezTo>
                    <a:pt x="470274" y="1089813"/>
                    <a:pt x="592622" y="1213130"/>
                    <a:pt x="743547" y="1213130"/>
                  </a:cubicBezTo>
                  <a:cubicBezTo>
                    <a:pt x="894472" y="1213130"/>
                    <a:pt x="1016820" y="1089813"/>
                    <a:pt x="1016820" y="937694"/>
                  </a:cubicBezTo>
                  <a:cubicBezTo>
                    <a:pt x="1016820" y="785575"/>
                    <a:pt x="894472" y="662258"/>
                    <a:pt x="743547" y="662258"/>
                  </a:cubicBezTo>
                  <a:close/>
                  <a:moveTo>
                    <a:pt x="725826" y="0"/>
                  </a:moveTo>
                  <a:lnTo>
                    <a:pt x="727582" y="1562"/>
                  </a:lnTo>
                  <a:cubicBezTo>
                    <a:pt x="1022890" y="291515"/>
                    <a:pt x="1211119" y="730321"/>
                    <a:pt x="1211119" y="1221431"/>
                  </a:cubicBezTo>
                  <a:cubicBezTo>
                    <a:pt x="1211119" y="1262357"/>
                    <a:pt x="1209812" y="1302920"/>
                    <a:pt x="1207245" y="1343063"/>
                  </a:cubicBezTo>
                  <a:lnTo>
                    <a:pt x="1200809" y="1410105"/>
                  </a:lnTo>
                  <a:lnTo>
                    <a:pt x="1246041" y="1445081"/>
                  </a:lnTo>
                  <a:cubicBezTo>
                    <a:pt x="1378130" y="1568874"/>
                    <a:pt x="1459828" y="1739891"/>
                    <a:pt x="1459828" y="1928791"/>
                  </a:cubicBezTo>
                  <a:cubicBezTo>
                    <a:pt x="1459828" y="1976016"/>
                    <a:pt x="1454723" y="2022123"/>
                    <a:pt x="1444999" y="2066654"/>
                  </a:cubicBezTo>
                  <a:lnTo>
                    <a:pt x="1418614" y="2146316"/>
                  </a:lnTo>
                  <a:lnTo>
                    <a:pt x="1402468" y="2097571"/>
                  </a:lnTo>
                  <a:cubicBezTo>
                    <a:pt x="1347065" y="1974810"/>
                    <a:pt x="1254512" y="1870361"/>
                    <a:pt x="1138017" y="1796601"/>
                  </a:cubicBezTo>
                  <a:lnTo>
                    <a:pt x="1067098" y="1758399"/>
                  </a:lnTo>
                  <a:lnTo>
                    <a:pt x="392732" y="1758399"/>
                  </a:lnTo>
                  <a:lnTo>
                    <a:pt x="321813" y="1796601"/>
                  </a:lnTo>
                  <a:cubicBezTo>
                    <a:pt x="205317" y="1870361"/>
                    <a:pt x="112764" y="1974810"/>
                    <a:pt x="57360" y="2097571"/>
                  </a:cubicBezTo>
                  <a:lnTo>
                    <a:pt x="41214" y="2146316"/>
                  </a:lnTo>
                  <a:lnTo>
                    <a:pt x="14829" y="2066654"/>
                  </a:lnTo>
                  <a:cubicBezTo>
                    <a:pt x="5107" y="2022123"/>
                    <a:pt x="0" y="1976016"/>
                    <a:pt x="0" y="1928791"/>
                  </a:cubicBezTo>
                  <a:cubicBezTo>
                    <a:pt x="0" y="1739891"/>
                    <a:pt x="81698" y="1568874"/>
                    <a:pt x="213787" y="1445081"/>
                  </a:cubicBezTo>
                  <a:lnTo>
                    <a:pt x="260060" y="1409301"/>
                  </a:lnTo>
                  <a:lnTo>
                    <a:pt x="253607" y="1349592"/>
                  </a:lnTo>
                  <a:cubicBezTo>
                    <a:pt x="250365" y="1304549"/>
                    <a:pt x="248710" y="1258968"/>
                    <a:pt x="248710" y="1212926"/>
                  </a:cubicBezTo>
                  <a:cubicBezTo>
                    <a:pt x="248710" y="776384"/>
                    <a:pt x="397434" y="381168"/>
                    <a:pt x="637889" y="9508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54747" y="1468299"/>
              <a:ext cx="134737" cy="80226"/>
            </a:xfrm>
            <a:custGeom>
              <a:avLst/>
              <a:gdLst>
                <a:gd name="connsiteX0" fmla="*/ 631657 w 906438"/>
                <a:gd name="connsiteY0" fmla="*/ 0 h 653031"/>
                <a:gd name="connsiteX1" fmla="*/ 706618 w 906438"/>
                <a:gd name="connsiteY1" fmla="*/ 46140 h 653031"/>
                <a:gd name="connsiteX2" fmla="*/ 906438 w 906438"/>
                <a:gd name="connsiteY2" fmla="*/ 472316 h 653031"/>
                <a:gd name="connsiteX3" fmla="*/ 897230 w 906438"/>
                <a:gd name="connsiteY3" fmla="*/ 575895 h 653031"/>
                <a:gd name="connsiteX4" fmla="*/ 880847 w 906438"/>
                <a:gd name="connsiteY4" fmla="*/ 635746 h 653031"/>
                <a:gd name="connsiteX5" fmla="*/ 870822 w 906438"/>
                <a:gd name="connsiteY5" fmla="*/ 599123 h 653031"/>
                <a:gd name="connsiteX6" fmla="*/ 649709 w 906438"/>
                <a:gd name="connsiteY6" fmla="*/ 335906 h 653031"/>
                <a:gd name="connsiteX7" fmla="*/ 614922 w 906438"/>
                <a:gd name="connsiteY7" fmla="*/ 320363 h 653031"/>
                <a:gd name="connsiteX8" fmla="*/ 604004 w 906438"/>
                <a:gd name="connsiteY8" fmla="*/ 371462 h 653031"/>
                <a:gd name="connsiteX9" fmla="*/ 476716 w 906438"/>
                <a:gd name="connsiteY9" fmla="*/ 629546 h 653031"/>
                <a:gd name="connsiteX10" fmla="*/ 453218 w 906438"/>
                <a:gd name="connsiteY10" fmla="*/ 653031 h 653031"/>
                <a:gd name="connsiteX11" fmla="*/ 429720 w 906438"/>
                <a:gd name="connsiteY11" fmla="*/ 629546 h 653031"/>
                <a:gd name="connsiteX12" fmla="*/ 302432 w 906438"/>
                <a:gd name="connsiteY12" fmla="*/ 371462 h 653031"/>
                <a:gd name="connsiteX13" fmla="*/ 291515 w 906438"/>
                <a:gd name="connsiteY13" fmla="*/ 320365 h 653031"/>
                <a:gd name="connsiteX14" fmla="*/ 256730 w 906438"/>
                <a:gd name="connsiteY14" fmla="*/ 335906 h 653031"/>
                <a:gd name="connsiteX15" fmla="*/ 35616 w 906438"/>
                <a:gd name="connsiteY15" fmla="*/ 599123 h 653031"/>
                <a:gd name="connsiteX16" fmla="*/ 25591 w 906438"/>
                <a:gd name="connsiteY16" fmla="*/ 635746 h 653031"/>
                <a:gd name="connsiteX17" fmla="*/ 9208 w 906438"/>
                <a:gd name="connsiteY17" fmla="*/ 575895 h 653031"/>
                <a:gd name="connsiteX18" fmla="*/ 0 w 906438"/>
                <a:gd name="connsiteY18" fmla="*/ 472316 h 653031"/>
                <a:gd name="connsiteX19" fmla="*/ 199820 w 906438"/>
                <a:gd name="connsiteY19" fmla="*/ 46140 h 653031"/>
                <a:gd name="connsiteX20" fmla="*/ 274779 w 906438"/>
                <a:gd name="connsiteY20" fmla="*/ 2 h 653031"/>
                <a:gd name="connsiteX21" fmla="*/ 337670 w 906438"/>
                <a:gd name="connsiteY21" fmla="*/ 97653 h 653031"/>
                <a:gd name="connsiteX22" fmla="*/ 424785 w 906438"/>
                <a:gd name="connsiteY22" fmla="*/ 180898 h 653031"/>
                <a:gd name="connsiteX23" fmla="*/ 453218 w 906438"/>
                <a:gd name="connsiteY23" fmla="*/ 197926 h 653031"/>
                <a:gd name="connsiteX24" fmla="*/ 481650 w 906438"/>
                <a:gd name="connsiteY24" fmla="*/ 180898 h 653031"/>
                <a:gd name="connsiteX25" fmla="*/ 568766 w 906438"/>
                <a:gd name="connsiteY25" fmla="*/ 97653 h 65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438" h="653031">
                  <a:moveTo>
                    <a:pt x="631657" y="0"/>
                  </a:moveTo>
                  <a:lnTo>
                    <a:pt x="706618" y="46140"/>
                  </a:lnTo>
                  <a:cubicBezTo>
                    <a:pt x="827175" y="138501"/>
                    <a:pt x="906438" y="294912"/>
                    <a:pt x="906438" y="472316"/>
                  </a:cubicBezTo>
                  <a:cubicBezTo>
                    <a:pt x="906438" y="507797"/>
                    <a:pt x="903268" y="542438"/>
                    <a:pt x="897230" y="575895"/>
                  </a:cubicBezTo>
                  <a:lnTo>
                    <a:pt x="880847" y="635746"/>
                  </a:lnTo>
                  <a:lnTo>
                    <a:pt x="870822" y="599123"/>
                  </a:lnTo>
                  <a:cubicBezTo>
                    <a:pt x="827821" y="483833"/>
                    <a:pt x="748777" y="390039"/>
                    <a:pt x="649709" y="335906"/>
                  </a:cubicBezTo>
                  <a:lnTo>
                    <a:pt x="614922" y="320363"/>
                  </a:lnTo>
                  <a:lnTo>
                    <a:pt x="604004" y="371462"/>
                  </a:lnTo>
                  <a:cubicBezTo>
                    <a:pt x="573405" y="475187"/>
                    <a:pt x="529588" y="563771"/>
                    <a:pt x="476716" y="629546"/>
                  </a:cubicBezTo>
                  <a:lnTo>
                    <a:pt x="453218" y="653031"/>
                  </a:lnTo>
                  <a:lnTo>
                    <a:pt x="429720" y="629546"/>
                  </a:lnTo>
                  <a:cubicBezTo>
                    <a:pt x="376848" y="563771"/>
                    <a:pt x="333031" y="475187"/>
                    <a:pt x="302432" y="371462"/>
                  </a:cubicBezTo>
                  <a:lnTo>
                    <a:pt x="291515" y="320365"/>
                  </a:lnTo>
                  <a:lnTo>
                    <a:pt x="256730" y="335906"/>
                  </a:lnTo>
                  <a:cubicBezTo>
                    <a:pt x="157662" y="390039"/>
                    <a:pt x="78618" y="483833"/>
                    <a:pt x="35616" y="599123"/>
                  </a:cubicBezTo>
                  <a:lnTo>
                    <a:pt x="25591" y="635746"/>
                  </a:lnTo>
                  <a:lnTo>
                    <a:pt x="9208" y="575895"/>
                  </a:lnTo>
                  <a:cubicBezTo>
                    <a:pt x="3171" y="542438"/>
                    <a:pt x="0" y="507797"/>
                    <a:pt x="0" y="472316"/>
                  </a:cubicBezTo>
                  <a:cubicBezTo>
                    <a:pt x="0" y="294912"/>
                    <a:pt x="79263" y="138501"/>
                    <a:pt x="199820" y="46140"/>
                  </a:cubicBezTo>
                  <a:lnTo>
                    <a:pt x="274779" y="2"/>
                  </a:lnTo>
                  <a:lnTo>
                    <a:pt x="337670" y="97653"/>
                  </a:lnTo>
                  <a:cubicBezTo>
                    <a:pt x="363549" y="129073"/>
                    <a:pt x="392798" y="157052"/>
                    <a:pt x="424785" y="180898"/>
                  </a:cubicBezTo>
                  <a:lnTo>
                    <a:pt x="453218" y="197926"/>
                  </a:lnTo>
                  <a:lnTo>
                    <a:pt x="481650" y="180898"/>
                  </a:lnTo>
                  <a:cubicBezTo>
                    <a:pt x="513638" y="157052"/>
                    <a:pt x="542886" y="129073"/>
                    <a:pt x="568766" y="9765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45462" y="3645024"/>
            <a:ext cx="331685" cy="331685"/>
            <a:chOff x="4545462" y="3385347"/>
            <a:chExt cx="331685" cy="331685"/>
          </a:xfrm>
        </p:grpSpPr>
        <p:sp>
          <p:nvSpPr>
            <p:cNvPr id="34" name="Oval 33"/>
            <p:cNvSpPr/>
            <p:nvPr/>
          </p:nvSpPr>
          <p:spPr>
            <a:xfrm>
              <a:off x="4545462" y="3385347"/>
              <a:ext cx="331685" cy="331685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471" y="3435592"/>
              <a:ext cx="121406" cy="121406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6" y="53281"/>
            <a:ext cx="1763689" cy="5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36174</TotalTime>
  <Words>539</Words>
  <Application>Microsoft Office PowerPoint</Application>
  <PresentationFormat>On-screen Show (4:3)</PresentationFormat>
  <Paragraphs>268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AnodiamPresentationTemplate</vt:lpstr>
      <vt:lpstr>1_Custom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</dc:creator>
  <cp:lastModifiedBy>Sydney</cp:lastModifiedBy>
  <cp:revision>997</cp:revision>
  <dcterms:created xsi:type="dcterms:W3CDTF">2020-10-08T12:19:25Z</dcterms:created>
  <dcterms:modified xsi:type="dcterms:W3CDTF">2021-08-03T00:55:33Z</dcterms:modified>
</cp:coreProperties>
</file>