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32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325791" y="118856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4965030"/>
            <a:ext cx="9144000" cy="459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AI &amp; IT – School Kids to Engineers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Grooming, Spoken Eng,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4944887"/>
            <a:ext cx="8516290" cy="474260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15457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296373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16864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715623"/>
            <a:ext cx="9144000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Best Teachers, Study Materials, 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Mock Tests, PTM, Doubt Clearing, Counselling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endParaRPr lang="en-US" sz="2952" b="1" cap="small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986B-CD0A-F05F-D826-AAD52EF6607D}"/>
              </a:ext>
            </a:extLst>
          </p:cNvPr>
          <p:cNvSpPr txBox="1"/>
          <p:nvPr/>
        </p:nvSpPr>
        <p:spPr>
          <a:xfrm>
            <a:off x="2724884" y="13044301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1" name="32-Point Star 20">
            <a:extLst>
              <a:ext uri="{FF2B5EF4-FFF2-40B4-BE49-F238E27FC236}">
                <a16:creationId xmlns:a16="http://schemas.microsoft.com/office/drawing/2014/main" id="{BDD19603-54E0-0893-8BE9-1B6B28BF8E02}"/>
              </a:ext>
            </a:extLst>
          </p:cNvPr>
          <p:cNvSpPr/>
          <p:nvPr/>
        </p:nvSpPr>
        <p:spPr>
          <a:xfrm>
            <a:off x="5711479" y="11937441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C6C6C-54EC-A90F-86D1-4A144D85EE01}"/>
              </a:ext>
            </a:extLst>
          </p:cNvPr>
          <p:cNvSpPr txBox="1"/>
          <p:nvPr/>
        </p:nvSpPr>
        <p:spPr>
          <a:xfrm>
            <a:off x="2521873" y="11121727"/>
            <a:ext cx="4100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581B7C-327B-58A9-82DB-62A073F9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8" y="11121727"/>
            <a:ext cx="738532" cy="752146"/>
          </a:xfrm>
          <a:prstGeom prst="rect">
            <a:avLst/>
          </a:prstGeom>
        </p:spPr>
      </p:pic>
      <p:pic>
        <p:nvPicPr>
          <p:cNvPr id="16" name="Picture 2" descr="Google, play icon - Free download on Iconfinder">
            <a:extLst>
              <a:ext uri="{FF2B5EF4-FFF2-40B4-BE49-F238E27FC236}">
                <a16:creationId xmlns:a16="http://schemas.microsoft.com/office/drawing/2014/main" id="{92BF1035-6FAB-34CB-F43A-AA3D2F47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21" y="10968714"/>
            <a:ext cx="909396" cy="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32-Point Star 20">
            <a:extLst>
              <a:ext uri="{FF2B5EF4-FFF2-40B4-BE49-F238E27FC236}">
                <a16:creationId xmlns:a16="http://schemas.microsoft.com/office/drawing/2014/main" id="{E5E17AA0-5D73-5622-F17B-B2A36489C924}"/>
              </a:ext>
            </a:extLst>
          </p:cNvPr>
          <p:cNvSpPr/>
          <p:nvPr/>
        </p:nvSpPr>
        <p:spPr>
          <a:xfrm>
            <a:off x="294341" y="11888870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161975"/>
            <a:ext cx="9144000" cy="39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ARTIFICIAL INTELLIGENCE, IoT, IT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Training &amp; Project </a:t>
            </a:r>
            <a:r>
              <a:rPr lang="en-US" sz="3600" b="1" cap="small" dirty="0">
                <a:latin typeface="Oxygen" panose="02000503000000000000" pitchFamily="2" charset="0"/>
              </a:rPr>
              <a:t>for</a:t>
            </a:r>
            <a:r>
              <a:rPr lang="en-US" sz="4400" b="1" cap="small" dirty="0">
                <a:latin typeface="Oxygen" panose="02000503000000000000" pitchFamily="2" charset="0"/>
              </a:rPr>
              <a:t> Engineers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IX – XII All Boards</a:t>
            </a:r>
          </a:p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AI/Robotics/Coding: III – VIII Kids</a:t>
            </a:r>
            <a:endParaRPr lang="en-US" sz="3800" b="1" cap="small" dirty="0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085559"/>
            <a:ext cx="8516290" cy="426944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462388"/>
            <a:ext cx="9144000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Industry Expert Trainers, Proj-Based, Cert Help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Career Focused, Study Materials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r>
              <a:rPr lang="en-US" sz="2952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40E0A8-9EAA-EF4E-D3D2-B9AACF8ABED0}"/>
              </a:ext>
            </a:extLst>
          </p:cNvPr>
          <p:cNvSpPr/>
          <p:nvPr/>
        </p:nvSpPr>
        <p:spPr>
          <a:xfrm>
            <a:off x="325792" y="173281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905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6BD13-2FAD-79A3-50B2-3EAAB3702918}"/>
              </a:ext>
            </a:extLst>
          </p:cNvPr>
          <p:cNvSpPr txBox="1"/>
          <p:nvPr/>
        </p:nvSpPr>
        <p:spPr>
          <a:xfrm>
            <a:off x="2724884" y="1300209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7" name="32-Point Star 20">
            <a:extLst>
              <a:ext uri="{FF2B5EF4-FFF2-40B4-BE49-F238E27FC236}">
                <a16:creationId xmlns:a16="http://schemas.microsoft.com/office/drawing/2014/main" id="{87732F66-1CDC-9F00-A71F-2077157AFB0E}"/>
              </a:ext>
            </a:extLst>
          </p:cNvPr>
          <p:cNvSpPr/>
          <p:nvPr/>
        </p:nvSpPr>
        <p:spPr>
          <a:xfrm>
            <a:off x="5584867" y="11895237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E544F-3996-5115-5212-74DBE1E98E14}"/>
              </a:ext>
            </a:extLst>
          </p:cNvPr>
          <p:cNvSpPr txBox="1"/>
          <p:nvPr/>
        </p:nvSpPr>
        <p:spPr>
          <a:xfrm>
            <a:off x="2521873" y="10952911"/>
            <a:ext cx="4100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32028-9851-2729-600D-354247F1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8" y="10952911"/>
            <a:ext cx="738532" cy="752146"/>
          </a:xfrm>
          <a:prstGeom prst="rect">
            <a:avLst/>
          </a:prstGeom>
        </p:spPr>
      </p:pic>
      <p:pic>
        <p:nvPicPr>
          <p:cNvPr id="16" name="Picture 2" descr="Google, play icon - Free download on Iconfinder">
            <a:extLst>
              <a:ext uri="{FF2B5EF4-FFF2-40B4-BE49-F238E27FC236}">
                <a16:creationId xmlns:a16="http://schemas.microsoft.com/office/drawing/2014/main" id="{4FF6EC7F-AA9B-544F-FE42-E4251E8B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21" y="10799898"/>
            <a:ext cx="909396" cy="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32-Point Star 20">
            <a:extLst>
              <a:ext uri="{FF2B5EF4-FFF2-40B4-BE49-F238E27FC236}">
                <a16:creationId xmlns:a16="http://schemas.microsoft.com/office/drawing/2014/main" id="{0FC2F677-E0CE-5DF9-9625-6F3F83470624}"/>
              </a:ext>
            </a:extLst>
          </p:cNvPr>
          <p:cNvSpPr/>
          <p:nvPr/>
        </p:nvSpPr>
        <p:spPr>
          <a:xfrm>
            <a:off x="294341" y="11846666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906</TotalTime>
  <Words>158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78</cp:revision>
  <dcterms:created xsi:type="dcterms:W3CDTF">2023-07-18T10:41:53Z</dcterms:created>
  <dcterms:modified xsi:type="dcterms:W3CDTF">2023-08-08T06:23:23Z</dcterms:modified>
</cp:coreProperties>
</file>