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97" r:id="rId18"/>
    <p:sldId id="265" r:id="rId19"/>
    <p:sldId id="273" r:id="rId20"/>
    <p:sldId id="272" r:id="rId21"/>
    <p:sldId id="274" r:id="rId22"/>
    <p:sldId id="275" r:id="rId23"/>
    <p:sldId id="276" r:id="rId24"/>
    <p:sldId id="277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962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Inactivation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</a:t>
            </a:r>
            <a:r>
              <a:rPr lang="en-AU" sz="1000" dirty="0" smtClean="0"/>
              <a:t>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</a:t>
            </a:r>
            <a:r>
              <a:rPr lang="en-AU" sz="1000" dirty="0" smtClean="0"/>
              <a:t>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67544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824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693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4" y="1340768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812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Resolution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959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8800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628800"/>
            <a:ext cx="742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907629"/>
            <a:ext cx="7429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817712"/>
            <a:ext cx="7429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12575</TotalTime>
  <Words>509</Words>
  <Application>Microsoft Office PowerPoint</Application>
  <PresentationFormat>On-screen Show (4:3)</PresentationFormat>
  <Paragraphs>99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220</cp:revision>
  <dcterms:created xsi:type="dcterms:W3CDTF">2020-08-10T22:46:31Z</dcterms:created>
  <dcterms:modified xsi:type="dcterms:W3CDTF">2020-11-28T04:22:14Z</dcterms:modified>
</cp:coreProperties>
</file>