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9" r:id="rId2"/>
    <p:sldId id="263" r:id="rId3"/>
    <p:sldId id="264" r:id="rId4"/>
    <p:sldId id="267" r:id="rId5"/>
    <p:sldId id="268" r:id="rId6"/>
    <p:sldId id="270" r:id="rId7"/>
    <p:sldId id="269" r:id="rId8"/>
    <p:sldId id="271" r:id="rId9"/>
    <p:sldId id="284" r:id="rId10"/>
    <p:sldId id="285" r:id="rId11"/>
    <p:sldId id="293" r:id="rId12"/>
    <p:sldId id="291" r:id="rId13"/>
    <p:sldId id="292" r:id="rId14"/>
    <p:sldId id="294" r:id="rId15"/>
    <p:sldId id="295" r:id="rId16"/>
    <p:sldId id="296" r:id="rId17"/>
    <p:sldId id="265" r:id="rId18"/>
    <p:sldId id="273" r:id="rId19"/>
    <p:sldId id="272" r:id="rId20"/>
    <p:sldId id="274" r:id="rId21"/>
    <p:sldId id="275" r:id="rId22"/>
    <p:sldId id="276" r:id="rId23"/>
    <p:sldId id="277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AF"/>
    <a:srgbClr val="0F0F7F"/>
    <a:srgbClr val="DFDFFF"/>
    <a:srgbClr val="6F6FEF"/>
    <a:srgbClr val="FFFFFF"/>
    <a:srgbClr val="7F7FFF"/>
    <a:srgbClr val="9F9FF6"/>
    <a:srgbClr val="BFBFFF"/>
    <a:srgbClr val="CFCFFF"/>
    <a:srgbClr val="AF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434" autoAdjust="0"/>
  </p:normalViewPr>
  <p:slideViewPr>
    <p:cSldViewPr>
      <p:cViewPr varScale="1">
        <p:scale>
          <a:sx n="74" d="100"/>
          <a:sy n="74" d="100"/>
        </p:scale>
        <p:origin x="141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83215-80E3-4A52-98A5-4C379A79CA39}" type="datetimeFigureOut">
              <a:rPr lang="en-AU" smtClean="0"/>
              <a:t>26/11/2020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BDD3E-57A4-4A7C-8FEE-AE2738C669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975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BDD3E-57A4-4A7C-8FEE-AE2738C669D0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032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BDD3E-57A4-4A7C-8FEE-AE2738C669D0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1597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BDD3E-57A4-4A7C-8FEE-AE2738C669D0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4212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BDD3E-57A4-4A7C-8FEE-AE2738C669D0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0668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BDD3E-57A4-4A7C-8FEE-AE2738C669D0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093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26/11/2020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761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26/11/2020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077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26/11/2020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776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26/11/2020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8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26/11/2020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792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26/11/2020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097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26/11/2020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590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26/11/2020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572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26/11/2020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37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26/11/2020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061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26/11/2020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935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A88D7-68F7-4681-80B5-BDD492DE1B81}" type="datetimeFigureOut">
              <a:rPr lang="en-AU" smtClean="0"/>
              <a:t>26/11/2020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760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hyperlink" Target="https://anodiam.com/teacher/addnewcours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hyperlink" Target="https://anodiam.com/teacher/addnewcontent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nodiam.com/teacher/addnewcourse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anodiamadm/Doc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nodiam.com/teacher/addnewcourse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anodiamadm/Doc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anodiam.com/teacher/addnewstatus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3830" y="332656"/>
            <a:ext cx="5278946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err="1" smtClean="0">
                <a:latin typeface="Arial" panose="020B0604020202020204" pitchFamily="34" charset="0"/>
                <a:ea typeface="Arial" panose="020B0604020202020204" pitchFamily="34" charset="0"/>
              </a:rPr>
              <a:t>Anodiam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 Teacher App: Wireframes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36712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https://github.com/anodiamadm/Docs</a:t>
            </a:r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 &gt; </a:t>
            </a:r>
            <a:r>
              <a:rPr lang="en-US" sz="1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ProjectExecution</a:t>
            </a:r>
            <a:r>
              <a:rPr lang="en-US" sz="1400" dirty="0" smtClean="0">
                <a:latin typeface="Arial" panose="020B0604020202020204" pitchFamily="34" charset="0"/>
                <a:ea typeface="Arial" panose="020B0604020202020204" pitchFamily="34" charset="0"/>
              </a:rPr>
              <a:t> &gt; BA &gt; </a:t>
            </a:r>
            <a:r>
              <a:rPr lang="en-US" sz="1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SpecsWireframes</a:t>
            </a:r>
            <a:endParaRPr lang="en-AU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29962"/>
              </p:ext>
            </p:extLst>
          </p:nvPr>
        </p:nvGraphicFramePr>
        <p:xfrm>
          <a:off x="1691680" y="1484784"/>
          <a:ext cx="5943600" cy="47223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325"/>
                <a:gridCol w="952500"/>
                <a:gridCol w="952500"/>
                <a:gridCol w="952500"/>
                <a:gridCol w="239077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Editor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Reviewer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26/11/2020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Teacher App wireframes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46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4278" y="-27384"/>
            <a:ext cx="7738080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View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, Update Course page Outline tab</a:t>
            </a:r>
            <a:endParaRPr lang="en-US" sz="2400" b="1" dirty="0" smtClean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200" b="1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** Only non-active courses can be deleted</a:t>
            </a:r>
            <a:endParaRPr lang="en-AU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600943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anodiam.com/teacher/course/{courseid}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79301"/>
            <a:ext cx="74676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33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9006" y="11870"/>
            <a:ext cx="6028637" cy="711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Confirm Deletion dialogue</a:t>
            </a:r>
          </a:p>
          <a:p>
            <a:pPr algn="ctr">
              <a:lnSpc>
                <a:spcPct val="115000"/>
              </a:lnSpc>
            </a:pPr>
            <a:r>
              <a:rPr lang="en-US" sz="1100" b="1" dirty="0">
                <a:latin typeface="Arial" panose="020B0604020202020204" pitchFamily="34" charset="0"/>
                <a:ea typeface="Arial" panose="020B0604020202020204" pitchFamily="34" charset="0"/>
              </a:rPr>
              <a:t>** Only non-active courses can be </a:t>
            </a:r>
            <a:r>
              <a:rPr lang="en-US" sz="1100" b="1" dirty="0" smtClean="0">
                <a:latin typeface="Arial" panose="020B0604020202020204" pitchFamily="34" charset="0"/>
                <a:ea typeface="Arial" panose="020B0604020202020204" pitchFamily="34" charset="0"/>
              </a:rPr>
              <a:t>deleted</a:t>
            </a:r>
            <a:endParaRPr lang="en-AU" sz="11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67295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anodiam.com/teacher/deletecourse/{courseid}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08" y="1268760"/>
            <a:ext cx="3886200" cy="3162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2348880"/>
            <a:ext cx="3886200" cy="31623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43808" y="3429000"/>
            <a:ext cx="360040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ight Arrow 8"/>
          <p:cNvSpPr/>
          <p:nvPr/>
        </p:nvSpPr>
        <p:spPr>
          <a:xfrm>
            <a:off x="2843808" y="4725144"/>
            <a:ext cx="2664296" cy="582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/>
              <a:t>On confirmation of Course / Content name</a:t>
            </a:r>
          </a:p>
          <a:p>
            <a:pPr algn="ctr"/>
            <a:r>
              <a:rPr lang="en-AU" sz="1000" dirty="0" smtClean="0"/>
              <a:t>Delete button is enabled 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389737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0578" y="11870"/>
            <a:ext cx="6905480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Create Course page Content tab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9288" y="409468"/>
            <a:ext cx="8245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://anodiam.com/teacher/addnewcourse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anodiam.com/teacher/course/{courseid}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908720"/>
            <a:ext cx="74676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1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7775" y="11870"/>
            <a:ext cx="9002208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Content Detail (Add / Update / Delete) dialogue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528935"/>
            <a:ext cx="8245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://anodiam.com/teacher/addnewcontent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content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/{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content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id}</a:t>
            </a:r>
            <a:endParaRPr lang="en-US" sz="1400" u="sng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1776412"/>
            <a:ext cx="68580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3380" y="11870"/>
            <a:ext cx="7759881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Create Course page Business Info tab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908720"/>
            <a:ext cx="7466667" cy="59333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9288" y="409468"/>
            <a:ext cx="8245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://anodiam.com/teacher/addnewcourse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https://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anodiam.com/teacher/course/{courseid}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91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570" y="11870"/>
            <a:ext cx="8091510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Create Course page Approval Status tab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08720"/>
            <a:ext cx="7467600" cy="59340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9288" y="385500"/>
            <a:ext cx="8245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://anodiam.com/teacher/addnewcourse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https://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anodiam.com/teacher/course/{courseid}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3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4030" y="11870"/>
            <a:ext cx="5898602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Approval Status dialogue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528935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://anodiam.com/teacher/addnewstatus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776412"/>
            <a:ext cx="68580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3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9633" y="332656"/>
            <a:ext cx="5347361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Personal Profile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anodiam.com/teacher/myprofile/{userid}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40768"/>
            <a:ext cx="74676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6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6323" y="332656"/>
            <a:ext cx="589398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Professional Profile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anodiam.com/teacher/myprofile/{userid}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16013"/>
            <a:ext cx="74676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5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3604" y="332656"/>
            <a:ext cx="5379421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Financial Profile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anodiam.com/teacher/myprofile/{userid}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6938"/>
            <a:ext cx="74676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7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5421" y="332656"/>
            <a:ext cx="513576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Signup / Login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037" y="1833562"/>
            <a:ext cx="39719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3300" y="332656"/>
            <a:ext cx="528003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Payout Reports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anodiam.com/teacher/payouts/{userid}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46820"/>
            <a:ext cx="74676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7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71856" y="332656"/>
            <a:ext cx="436292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Analytics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anodiam.com/teacher/analytics/{userid}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30796"/>
            <a:ext cx="74676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0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4997" y="332656"/>
            <a:ext cx="6036653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Notifications &gt; Inbox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anodiam.com/teacher/messages/{userid}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35621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2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448" y="332656"/>
            <a:ext cx="7687747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Teacher App: Notifications &gt; Inbox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&gt; Message page</a:t>
            </a:r>
            <a:endParaRPr lang="en-AU" sz="2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anodiam.com/teacher/message/{messageid}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816" y="1907629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1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1493" y="332656"/>
            <a:ext cx="636366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Notifications &gt; Queries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anodiam.com/teacher/queries/{userid}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1605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8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858" y="332656"/>
            <a:ext cx="9133654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Teacher App: Notifications &gt;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Queries &gt; Query &gt; Resolve page</a:t>
            </a:r>
            <a:endParaRPr lang="en-AU" sz="2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anodiam.com/teacher/query/{queryid}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885" y="1556792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3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8678" y="332656"/>
            <a:ext cx="6809300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Notifications &gt; Comments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anodiam.com/teacher/comments/{userid}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63613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4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819" y="332656"/>
            <a:ext cx="8579015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Teacher App: Notifications &gt;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Comments &gt; Comment page</a:t>
            </a:r>
            <a:endParaRPr lang="en-AU" sz="2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anodiam.com/teacher/comment/{commentid}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79637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5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7785" y="332656"/>
            <a:ext cx="6671057" cy="9056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Signup page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Personal details section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1196752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anodiam.com/teacher/signup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" y="1628800"/>
            <a:ext cx="74295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6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31032" y="139303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anodiam.com/teacher/signup</a:t>
            </a:r>
            <a:endParaRPr lang="en-AU" sz="1400" dirty="0"/>
          </a:p>
        </p:txBody>
      </p:sp>
      <p:sp>
        <p:nvSpPr>
          <p:cNvPr id="7" name="Rectangle 6"/>
          <p:cNvSpPr/>
          <p:nvPr/>
        </p:nvSpPr>
        <p:spPr>
          <a:xfrm>
            <a:off x="1117785" y="332656"/>
            <a:ext cx="6671057" cy="9417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Signup page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Professional and Financial details section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" y="1907629"/>
            <a:ext cx="74295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86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1032" y="1340768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anodiam.com/teacher/signup</a:t>
            </a:r>
            <a:endParaRPr lang="en-AU" sz="1400" dirty="0"/>
          </a:p>
        </p:txBody>
      </p:sp>
      <p:sp>
        <p:nvSpPr>
          <p:cNvPr id="6" name="Rectangle 5"/>
          <p:cNvSpPr/>
          <p:nvPr/>
        </p:nvSpPr>
        <p:spPr>
          <a:xfrm>
            <a:off x="1117785" y="332656"/>
            <a:ext cx="6671057" cy="9417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Signup page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Upload section and T&amp;C details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714" y="1818264"/>
            <a:ext cx="7428571" cy="4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3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3722712"/>
            <a:ext cx="3886200" cy="2514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10186" y="332656"/>
            <a:ext cx="688624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Create Password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anodiam.com/teacher/createpassword/{userid}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94" y="1552347"/>
            <a:ext cx="3885714" cy="2514286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563888" y="3450800"/>
            <a:ext cx="1728192" cy="54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On Click</a:t>
            </a:r>
            <a:endParaRPr lang="en-AU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16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096" y="332656"/>
            <a:ext cx="8266430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Forget / Change Password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anodiam.com/teacher/changepassword/{userid}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143" y="1848047"/>
            <a:ext cx="3885714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0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859" y="332656"/>
            <a:ext cx="8386911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My Teacher Home / View All Courses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anodiam.com/teacher/myhome/{userid}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47589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6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2676" y="11870"/>
            <a:ext cx="6801284" cy="711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Create Course page Outline tab</a:t>
            </a:r>
          </a:p>
          <a:p>
            <a:pPr algn="ctr">
              <a:lnSpc>
                <a:spcPct val="115000"/>
              </a:lnSpc>
            </a:pPr>
            <a:r>
              <a:rPr lang="en-US" sz="1100" b="1" dirty="0">
                <a:latin typeface="Arial" panose="020B0604020202020204" pitchFamily="34" charset="0"/>
                <a:ea typeface="Arial" panose="020B0604020202020204" pitchFamily="34" charset="0"/>
              </a:rPr>
              <a:t>** Only non-active courses can be </a:t>
            </a:r>
            <a:r>
              <a:rPr lang="en-US" sz="1100" b="1" dirty="0" smtClean="0">
                <a:latin typeface="Arial" panose="020B0604020202020204" pitchFamily="34" charset="0"/>
                <a:ea typeface="Arial" panose="020B0604020202020204" pitchFamily="34" charset="0"/>
              </a:rPr>
              <a:t>deleted</a:t>
            </a:r>
            <a:endParaRPr lang="en-AU" sz="11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620688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anodiam.com/teacher/addnewcourse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08720"/>
            <a:ext cx="74676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10948</TotalTime>
  <Words>490</Words>
  <Application>Microsoft Office PowerPoint</Application>
  <PresentationFormat>On-screen Show (4:3)</PresentationFormat>
  <Paragraphs>97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</dc:creator>
  <cp:lastModifiedBy>Sydney</cp:lastModifiedBy>
  <cp:revision>200</cp:revision>
  <dcterms:created xsi:type="dcterms:W3CDTF">2020-08-10T22:46:31Z</dcterms:created>
  <dcterms:modified xsi:type="dcterms:W3CDTF">2020-11-26T02:16:59Z</dcterms:modified>
</cp:coreProperties>
</file>