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56" r:id="rId3"/>
    <p:sldId id="259" r:id="rId4"/>
    <p:sldId id="284" r:id="rId5"/>
    <p:sldId id="297" r:id="rId6"/>
    <p:sldId id="314" r:id="rId7"/>
    <p:sldId id="296" r:id="rId8"/>
    <p:sldId id="295" r:id="rId9"/>
    <p:sldId id="298" r:id="rId10"/>
    <p:sldId id="299" r:id="rId11"/>
    <p:sldId id="300" r:id="rId12"/>
    <p:sldId id="294" r:id="rId13"/>
    <p:sldId id="292" r:id="rId14"/>
    <p:sldId id="287" r:id="rId15"/>
    <p:sldId id="288" r:id="rId16"/>
    <p:sldId id="289" r:id="rId17"/>
    <p:sldId id="272" r:id="rId18"/>
    <p:sldId id="293" r:id="rId19"/>
    <p:sldId id="283" r:id="rId20"/>
    <p:sldId id="308" r:id="rId21"/>
    <p:sldId id="309" r:id="rId22"/>
    <p:sldId id="310" r:id="rId23"/>
    <p:sldId id="311" r:id="rId24"/>
    <p:sldId id="312" r:id="rId25"/>
    <p:sldId id="313" r:id="rId26"/>
    <p:sldId id="290" r:id="rId27"/>
    <p:sldId id="291" r:id="rId28"/>
    <p:sldId id="301" r:id="rId29"/>
    <p:sldId id="282" r:id="rId30"/>
    <p:sldId id="258" r:id="rId3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14432816"/>
        <c:axId val="-1714443696"/>
      </c:scatterChart>
      <c:valAx>
        <c:axId val="-171443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4443696"/>
        <c:crosses val="autoZero"/>
        <c:crossBetween val="midCat"/>
      </c:valAx>
      <c:valAx>
        <c:axId val="-171444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4432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1982816"/>
        <c:axId val="-1671974656"/>
      </c:scatterChart>
      <c:valAx>
        <c:axId val="-167198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1974656"/>
        <c:crosses val="autoZero"/>
        <c:crossBetween val="midCat"/>
      </c:valAx>
      <c:valAx>
        <c:axId val="-167197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1982816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1981184"/>
        <c:axId val="-1671977376"/>
      </c:scatterChart>
      <c:valAx>
        <c:axId val="-167198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1977376"/>
        <c:crosses val="autoZero"/>
        <c:crossBetween val="midCat"/>
      </c:valAx>
      <c:valAx>
        <c:axId val="-167197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198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1976288"/>
        <c:axId val="-1671975744"/>
      </c:scatterChart>
      <c:valAx>
        <c:axId val="-167197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1975744"/>
        <c:crosses val="autoZero"/>
        <c:crossBetween val="midCat"/>
      </c:valAx>
      <c:valAx>
        <c:axId val="-167197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1976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1988256"/>
        <c:axId val="-2020878480"/>
      </c:scatterChart>
      <c:valAx>
        <c:axId val="-167198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878480"/>
        <c:crosses val="autoZero"/>
        <c:crossBetween val="midCat"/>
      </c:valAx>
      <c:valAx>
        <c:axId val="-202087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198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0881744"/>
        <c:axId val="-2020877936"/>
      </c:scatterChart>
      <c:valAx>
        <c:axId val="-202088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877936"/>
        <c:crosses val="autoZero"/>
        <c:crossBetween val="midCat"/>
      </c:valAx>
      <c:valAx>
        <c:axId val="-202087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88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0876848"/>
        <c:axId val="-2020876304"/>
      </c:scatterChart>
      <c:valAx>
        <c:axId val="-202087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876304"/>
        <c:crosses val="autoZero"/>
        <c:crossBetween val="midCat"/>
      </c:valAx>
      <c:valAx>
        <c:axId val="-20208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876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29043168"/>
        <c:axId val="-1829052416"/>
      </c:scatterChart>
      <c:valAx>
        <c:axId val="-182904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052416"/>
        <c:crosses val="autoZero"/>
        <c:crossBetween val="midCat"/>
      </c:valAx>
      <c:valAx>
        <c:axId val="-182905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04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29049696"/>
        <c:axId val="-1667621888"/>
      </c:scatterChart>
      <c:valAx>
        <c:axId val="-182904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7621888"/>
        <c:crosses val="autoZero"/>
        <c:crossBetween val="midCat"/>
      </c:valAx>
      <c:valAx>
        <c:axId val="-166762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04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43" y="976368"/>
            <a:ext cx="4584589" cy="2668202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58161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4" y="961401"/>
            <a:ext cx="45882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7640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Launching Courses for India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5504" y="95536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9084"/>
              </p:ext>
            </p:extLst>
          </p:nvPr>
        </p:nvGraphicFramePr>
        <p:xfrm>
          <a:off x="2685504" y="1786363"/>
          <a:ext cx="4622800" cy="1933575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1961952"/>
            <a:ext cx="1665573" cy="1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10801</TotalTime>
  <Words>2329</Words>
  <Application>Microsoft Office PowerPoint</Application>
  <PresentationFormat>On-screen Show (4:3)</PresentationFormat>
  <Paragraphs>673</Paragraphs>
  <Slides>29</Slides>
  <Notes>27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285</cp:revision>
  <dcterms:created xsi:type="dcterms:W3CDTF">2020-10-08T12:19:25Z</dcterms:created>
  <dcterms:modified xsi:type="dcterms:W3CDTF">2021-03-01T09:27:34Z</dcterms:modified>
</cp:coreProperties>
</file>