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28" r:id="rId3"/>
  </p:sldMasterIdLst>
  <p:notesMasterIdLst>
    <p:notesMasterId r:id="rId10"/>
  </p:notesMasterIdLst>
  <p:sldIdLst>
    <p:sldId id="256" r:id="rId4"/>
    <p:sldId id="338" r:id="rId5"/>
    <p:sldId id="342" r:id="rId6"/>
    <p:sldId id="333" r:id="rId7"/>
    <p:sldId id="327" r:id="rId8"/>
    <p:sldId id="336" r:id="rId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FF"/>
    <a:srgbClr val="AFAFFF"/>
    <a:srgbClr val="7F7FFF"/>
    <a:srgbClr val="8787FF"/>
    <a:srgbClr val="9797FF"/>
    <a:srgbClr val="8F8FFF"/>
    <a:srgbClr val="2F2FAF"/>
    <a:srgbClr val="E7E7E7"/>
    <a:srgbClr val="E1E1D9"/>
    <a:srgbClr val="CF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>
      <p:cViewPr>
        <p:scale>
          <a:sx n="80" d="100"/>
          <a:sy n="80" d="100"/>
        </p:scale>
        <p:origin x="114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AU" sz="1000" b="1" baseline="0" dirty="0" smtClean="0">
                <a:latin typeface="+mj-lt"/>
                <a:cs typeface="Arial" panose="020B0604020202020204" pitchFamily="34" charset="0"/>
              </a:rPr>
              <a:t>Unit price of courses will vary yearly according to M shaped curve</a:t>
            </a:r>
            <a:endParaRPr lang="en-AU" sz="1000" b="1" dirty="0">
              <a:latin typeface="+mj-lt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0240966754155729"/>
          <c:y val="8.1067555445101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12510936132981"/>
          <c:y val="0.17405225431636859"/>
          <c:w val="0.78831933508311458"/>
          <c:h val="0.7664982050238904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6475632"/>
        <c:axId val="-2116480528"/>
      </c:scatterChart>
      <c:valAx>
        <c:axId val="-211647563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-2116480528"/>
        <c:crosses val="autoZero"/>
        <c:crossBetween val="midCat"/>
      </c:valAx>
      <c:valAx>
        <c:axId val="-21164805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INR (₹)</a:t>
                </a:r>
              </a:p>
            </c:rich>
          </c:tx>
          <c:layout>
            <c:manualLayout>
              <c:xMode val="edge"/>
              <c:yMode val="edge"/>
              <c:x val="6.3888888888888884E-2"/>
              <c:y val="0.482192373096295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2116475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Projected Revenue</a:t>
            </a:r>
            <a:endParaRPr lang="en-AU" sz="80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45253736976119824"/>
          <c:y val="1.1850112962081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700458677161266"/>
          <c:y val="7.8165576047206947E-2"/>
          <c:w val="0.80118652727877304"/>
          <c:h val="0.6711380612724187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Estimates'!$B$1</c:f>
              <c:strCache>
                <c:ptCount val="1"/>
                <c:pt idx="0">
                  <c:v>Profit (million US$)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'Sales Estimates'!$A$2:$A$8</c:f>
              <c:numCache>
                <c:formatCode>0</c:formatCode>
                <c:ptCount val="7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</c:numCache>
            </c:numRef>
          </c:xVal>
          <c:yVal>
            <c:numRef>
              <c:f>'Sales Estimates'!$B$2:$B$8</c:f>
              <c:numCache>
                <c:formatCode>0</c:formatCode>
                <c:ptCount val="7"/>
                <c:pt idx="0">
                  <c:v>-4.0244099999999996</c:v>
                </c:pt>
                <c:pt idx="1">
                  <c:v>15.170708000000001</c:v>
                </c:pt>
                <c:pt idx="2">
                  <c:v>94.365825999999998</c:v>
                </c:pt>
                <c:pt idx="3">
                  <c:v>293.56094400000001</c:v>
                </c:pt>
                <c:pt idx="4">
                  <c:v>652.75606200000004</c:v>
                </c:pt>
                <c:pt idx="5">
                  <c:v>1091.95118</c:v>
                </c:pt>
                <c:pt idx="6">
                  <c:v>1591.1462979999999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72428880"/>
        <c:axId val="-1972421808"/>
      </c:scatterChart>
      <c:valAx>
        <c:axId val="-197242888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-1972421808"/>
        <c:crosses val="autoZero"/>
        <c:crossBetween val="midCat"/>
      </c:valAx>
      <c:valAx>
        <c:axId val="-197242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242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0.08966</cdr:x>
      <cdr:y>0.1277</cdr:y>
    </cdr:from>
    <cdr:to>
      <cdr:x>0.21737</cdr:x>
      <cdr:y>0.877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09916" y="300087"/>
          <a:ext cx="583877" cy="17607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10,000</a:t>
          </a:r>
        </a:p>
        <a:p xmlns:a="http://schemas.openxmlformats.org/drawingml/2006/main"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 smtClean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r>
            <a:rPr lang="en-AU" sz="800" dirty="0">
              <a:solidFill>
                <a:schemeClr val="bg1">
                  <a:lumMod val="50000"/>
                </a:schemeClr>
              </a:solidFill>
            </a:rPr>
            <a:t>9</a:t>
          </a:r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,000</a:t>
          </a:r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 smtClean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r>
            <a:rPr lang="en-AU" sz="800" dirty="0">
              <a:solidFill>
                <a:schemeClr val="bg1">
                  <a:lumMod val="50000"/>
                </a:schemeClr>
              </a:solidFill>
            </a:rPr>
            <a:t>8</a:t>
          </a:r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,000</a:t>
          </a:r>
        </a:p>
        <a:p xmlns:a="http://schemas.openxmlformats.org/drawingml/2006/main"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 smtClean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r>
            <a:rPr lang="en-AU" sz="800" dirty="0">
              <a:solidFill>
                <a:schemeClr val="bg1">
                  <a:lumMod val="50000"/>
                </a:schemeClr>
              </a:solidFill>
            </a:rPr>
            <a:t>7</a:t>
          </a:r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,000</a:t>
          </a:r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 smtClean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r>
            <a:rPr lang="en-AU" sz="800" dirty="0">
              <a:solidFill>
                <a:schemeClr val="bg1">
                  <a:lumMod val="50000"/>
                </a:schemeClr>
              </a:solidFill>
            </a:rPr>
            <a:t>6</a:t>
          </a:r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,000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0.02998</cdr:x>
      <cdr:y>0.21998</cdr:y>
    </cdr:from>
    <cdr:to>
      <cdr:x>0.06661</cdr:x>
      <cdr:y>0.61372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70463" y="1565571"/>
          <a:ext cx="1552484" cy="1560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>
              <a:solidFill>
                <a:schemeClr val="bg1">
                  <a:lumMod val="50000"/>
                </a:schemeClr>
              </a:solidFill>
            </a:rPr>
            <a:t>m</a:t>
          </a:r>
          <a:r>
            <a:rPr lang="en-AU" sz="1100" dirty="0" smtClean="0">
              <a:solidFill>
                <a:schemeClr val="bg1">
                  <a:lumMod val="50000"/>
                </a:schemeClr>
              </a:solidFill>
            </a:rPr>
            <a:t>illion US$</a:t>
          </a:r>
          <a:endParaRPr lang="en-AU" sz="1100" dirty="0">
            <a:solidFill>
              <a:schemeClr val="bg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0.51942</cdr:x>
      <cdr:y>0.73516</cdr:y>
    </cdr:from>
    <cdr:to>
      <cdr:x>0.6367</cdr:x>
      <cdr:y>0.79725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213088" y="2424409"/>
          <a:ext cx="499728" cy="2047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 smtClean="0">
              <a:solidFill>
                <a:schemeClr val="bg1">
                  <a:lumMod val="50000"/>
                </a:schemeClr>
              </a:solidFill>
            </a:rPr>
            <a:t>Years</a:t>
          </a:r>
          <a:endParaRPr lang="en-AU" sz="11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38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98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10017-3145-42C8-9C69-0E988027C463}" type="datetimeFigureOut">
              <a:rPr lang="en-AU" smtClean="0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2E1B9-CEFA-4D07-831E-71248ED520A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426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452046-7403-4A22-96FD-3EC491E3FFC1}" type="datetimeFigureOut">
              <a:rPr lang="en-AU" smtClean="0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7E76B-E3F6-4398-99D8-EC098D2E4C54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2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641A9-CF5D-4415-8994-944B24AA612F}" type="datetimeFigureOut">
              <a:rPr lang="en-AU" smtClean="0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70F46-F3BB-40CE-9092-655B53DF3DA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2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95654-5830-487E-B268-8008312D2FCF}" type="datetimeFigureOut">
              <a:rPr lang="en-AU" smtClean="0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A0480-B1AA-47C4-8C2D-2991FC1BE96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4714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D3D448-2714-43AC-9998-94DB8DD1205D}" type="datetimeFigureOut">
              <a:rPr lang="en-AU" smtClean="0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6D810-A55D-4E2A-8832-F8DD6FD8E2E5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268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B1E506-1002-43D4-8CEC-36510287A7BB}" type="datetimeFigureOut">
              <a:rPr lang="en-AU" smtClean="0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9BAEA-75A0-4AB6-B822-3C70B7844D63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9271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1FE09A-832A-4872-A051-F91E43A59628}" type="datetimeFigureOut">
              <a:rPr lang="en-AU" smtClean="0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F3353-ABA7-4736-8352-6F17AD47CBF2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840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61300F-197F-4C84-8E4A-896117B89FC8}" type="datetimeFigureOut">
              <a:rPr lang="en-AU" smtClean="0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FD60-5640-4AE7-B000-2BC8D19F080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302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B8C95-4DF0-4BCE-96B8-0F5561682E18}" type="datetimeFigureOut">
              <a:rPr lang="en-AU" smtClean="0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13E09-63C3-4C1C-A503-37D2C2CC5B8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1464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890FD3-9C47-4E06-8F23-469D15607872}" type="datetimeFigureOut">
              <a:rPr lang="en-AU" smtClean="0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45256-970C-43EF-A831-AFCC97C2A253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5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C5E658-018E-4068-A652-A65912FB268C}" type="datetimeFigureOut">
              <a:rPr lang="en-AU" smtClean="0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00953-3CEA-4B63-A806-E7155A3D9780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347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11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 smtClean="0"/>
              <a:pPr>
                <a:defRPr/>
              </a:pPr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C147B0-0077-47E4-9145-5FFE14A40629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9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13373" y="1558533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1356" y="6525344"/>
            <a:ext cx="4713521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 smtClean="0">
                <a:solidFill>
                  <a:srgbClr val="2F2FAF"/>
                </a:solidFill>
              </a:rPr>
              <a:t>© Protected Anodiam </a:t>
            </a:r>
            <a:r>
              <a:rPr lang="en-AU" sz="800" dirty="0" smtClean="0">
                <a:solidFill>
                  <a:srgbClr val="2F2FAF"/>
                </a:solidFill>
              </a:rPr>
              <a:t>2022  </a:t>
            </a:r>
            <a:r>
              <a:rPr lang="en-AU" sz="800" dirty="0" smtClean="0">
                <a:solidFill>
                  <a:srgbClr val="2F2FAF"/>
                </a:solidFill>
              </a:rPr>
              <a:t>||  Private &amp; Confidential</a:t>
            </a:r>
            <a:endParaRPr lang="en-AU" sz="800" dirty="0">
              <a:solidFill>
                <a:srgbClr val="2F2FA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8228" y="889556"/>
            <a:ext cx="38297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8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Introducing Anodiam®</a:t>
            </a:r>
            <a:endParaRPr lang="en-AU" sz="2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518887" y="3378880"/>
            <a:ext cx="1219264" cy="121926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3951687" y="4899128"/>
            <a:ext cx="44279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14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‘A’ grade education in your grip!</a:t>
            </a:r>
            <a:endParaRPr lang="en-AU" sz="1400" b="1" dirty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</a:t>
            </a:r>
            <a:r>
              <a:rPr lang="en-AU" sz="800" dirty="0" smtClean="0">
                <a:solidFill>
                  <a:schemeClr val="bg1"/>
                </a:solidFill>
              </a:rPr>
              <a:t>2022  </a:t>
            </a:r>
            <a:r>
              <a:rPr lang="en-AU" sz="800" dirty="0">
                <a:solidFill>
                  <a:schemeClr val="bg1"/>
                </a:solidFill>
              </a:rPr>
              <a:t>||  Private &amp;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z="800" smtClean="0"/>
              <a:t>2</a:t>
            </a:fld>
            <a:endParaRPr lang="en-AU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435446" y="380699"/>
            <a:ext cx="68042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Every Student Deserves the Best </a:t>
            </a:r>
            <a:endParaRPr lang="en-AU" sz="2000" b="1" dirty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1779653"/>
            <a:ext cx="4493052" cy="23878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</a:t>
            </a:r>
            <a:r>
              <a:rPr lang="en-US" sz="1400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en-US" sz="1400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ot </a:t>
            </a:r>
            <a:r>
              <a:rPr lang="en-US" sz="1400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400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etting q</a:t>
            </a:r>
            <a:r>
              <a:rPr lang="en-US" sz="1400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uality education</a:t>
            </a:r>
            <a:endParaRPr lang="en-US" sz="1400" dirty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Limited seats in premier institutions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Expensive and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ot available everywhere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6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Existing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Edtechs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adding to toxicity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400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ids </a:t>
            </a:r>
            <a:r>
              <a:rPr lang="en-US" sz="1400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tired, stressed &amp; </a:t>
            </a:r>
            <a:r>
              <a:rPr lang="en-US" sz="1400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bored</a:t>
            </a:r>
            <a:endParaRPr lang="en-US" sz="1400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Hard to find quality and empathy together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Cannot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pause, repeat or learn at own time &amp; comfort</a:t>
            </a:r>
            <a:endParaRPr lang="en-US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81424" y="1735635"/>
            <a:ext cx="364853" cy="398548"/>
            <a:chOff x="4466294" y="1166591"/>
            <a:chExt cx="364853" cy="398548"/>
          </a:xfrm>
        </p:grpSpPr>
        <p:sp>
          <p:nvSpPr>
            <p:cNvPr id="23" name="Oval 22"/>
            <p:cNvSpPr/>
            <p:nvPr/>
          </p:nvSpPr>
          <p:spPr>
            <a:xfrm>
              <a:off x="4466294" y="1200287"/>
              <a:ext cx="364853" cy="364852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reeform 23"/>
            <p:cNvSpPr/>
            <p:nvPr/>
          </p:nvSpPr>
          <p:spPr>
            <a:xfrm rot="1800000">
              <a:off x="4544718" y="1291736"/>
              <a:ext cx="208006" cy="237298"/>
            </a:xfrm>
            <a:custGeom>
              <a:avLst/>
              <a:gdLst>
                <a:gd name="connsiteX0" fmla="*/ 485860 w 1693228"/>
                <a:gd name="connsiteY0" fmla="*/ 642774 h 2124839"/>
                <a:gd name="connsiteX1" fmla="*/ 521182 w 1693228"/>
                <a:gd name="connsiteY1" fmla="*/ 635643 h 2124839"/>
                <a:gd name="connsiteX2" fmla="*/ 555690 w 1693228"/>
                <a:gd name="connsiteY2" fmla="*/ 635642 h 2124839"/>
                <a:gd name="connsiteX3" fmla="*/ 639305 w 1693228"/>
                <a:gd name="connsiteY3" fmla="*/ 691066 h 2124839"/>
                <a:gd name="connsiteX4" fmla="*/ 642282 w 1693228"/>
                <a:gd name="connsiteY4" fmla="*/ 705813 h 2124839"/>
                <a:gd name="connsiteX5" fmla="*/ 807101 w 1693228"/>
                <a:gd name="connsiteY5" fmla="*/ 610655 h 2124839"/>
                <a:gd name="connsiteX6" fmla="*/ 796314 w 1693228"/>
                <a:gd name="connsiteY6" fmla="*/ 601141 h 2124839"/>
                <a:gd name="connsiteX7" fmla="*/ 790123 w 1693228"/>
                <a:gd name="connsiteY7" fmla="*/ 501016 h 2124839"/>
                <a:gd name="connsiteX8" fmla="*/ 807378 w 1693228"/>
                <a:gd name="connsiteY8" fmla="*/ 471132 h 2124839"/>
                <a:gd name="connsiteX9" fmla="*/ 831215 w 1693228"/>
                <a:gd name="connsiteY9" fmla="*/ 444107 h 2124839"/>
                <a:gd name="connsiteX10" fmla="*/ 931339 w 1693228"/>
                <a:gd name="connsiteY10" fmla="*/ 437916 h 2124839"/>
                <a:gd name="connsiteX11" fmla="*/ 1304826 w 1693228"/>
                <a:gd name="connsiteY11" fmla="*/ 653549 h 2124839"/>
                <a:gd name="connsiteX12" fmla="*/ 1304826 w 1693228"/>
                <a:gd name="connsiteY12" fmla="*/ 346833 h 2124839"/>
                <a:gd name="connsiteX13" fmla="*/ 1360249 w 1693228"/>
                <a:gd name="connsiteY13" fmla="*/ 263218 h 2124839"/>
                <a:gd name="connsiteX14" fmla="*/ 1395572 w 1693228"/>
                <a:gd name="connsiteY14" fmla="*/ 256087 h 2124839"/>
                <a:gd name="connsiteX15" fmla="*/ 1430080 w 1693228"/>
                <a:gd name="connsiteY15" fmla="*/ 256087 h 2124839"/>
                <a:gd name="connsiteX16" fmla="*/ 1520826 w 1693228"/>
                <a:gd name="connsiteY16" fmla="*/ 346833 h 2124839"/>
                <a:gd name="connsiteX17" fmla="*/ 1520826 w 1693228"/>
                <a:gd name="connsiteY17" fmla="*/ 849341 h 2124839"/>
                <a:gd name="connsiteX18" fmla="*/ 1494247 w 1693228"/>
                <a:gd name="connsiteY18" fmla="*/ 913508 h 2124839"/>
                <a:gd name="connsiteX19" fmla="*/ 1469080 w 1693228"/>
                <a:gd name="connsiteY19" fmla="*/ 930476 h 2124839"/>
                <a:gd name="connsiteX20" fmla="*/ 1467138 w 1693228"/>
                <a:gd name="connsiteY20" fmla="*/ 932678 h 2124839"/>
                <a:gd name="connsiteX21" fmla="*/ 1367014 w 1693228"/>
                <a:gd name="connsiteY21" fmla="*/ 938869 h 2124839"/>
                <a:gd name="connsiteX22" fmla="*/ 1076676 w 1693228"/>
                <a:gd name="connsiteY22" fmla="*/ 771242 h 2124839"/>
                <a:gd name="connsiteX23" fmla="*/ 1301741 w 1693228"/>
                <a:gd name="connsiteY23" fmla="*/ 1161066 h 2124839"/>
                <a:gd name="connsiteX24" fmla="*/ 1302459 w 1693228"/>
                <a:gd name="connsiteY24" fmla="*/ 1161880 h 2124839"/>
                <a:gd name="connsiteX25" fmla="*/ 1684468 w 1693228"/>
                <a:gd name="connsiteY25" fmla="*/ 1823539 h 2124839"/>
                <a:gd name="connsiteX26" fmla="*/ 1660564 w 1693228"/>
                <a:gd name="connsiteY26" fmla="*/ 1912750 h 2124839"/>
                <a:gd name="connsiteX27" fmla="*/ 1574927 w 1693228"/>
                <a:gd name="connsiteY27" fmla="*/ 1962193 h 2124839"/>
                <a:gd name="connsiteX28" fmla="*/ 1485716 w 1693228"/>
                <a:gd name="connsiteY28" fmla="*/ 1938289 h 2124839"/>
                <a:gd name="connsiteX29" fmla="*/ 1138542 w 1693228"/>
                <a:gd name="connsiteY29" fmla="*/ 1336967 h 2124839"/>
                <a:gd name="connsiteX30" fmla="*/ 1067234 w 1693228"/>
                <a:gd name="connsiteY30" fmla="*/ 1378137 h 2124839"/>
                <a:gd name="connsiteX31" fmla="*/ 1413234 w 1693228"/>
                <a:gd name="connsiteY31" fmla="*/ 1977425 h 2124839"/>
                <a:gd name="connsiteX32" fmla="*/ 1389330 w 1693228"/>
                <a:gd name="connsiteY32" fmla="*/ 2066636 h 2124839"/>
                <a:gd name="connsiteX33" fmla="*/ 1303692 w 1693228"/>
                <a:gd name="connsiteY33" fmla="*/ 2116079 h 2124839"/>
                <a:gd name="connsiteX34" fmla="*/ 1214481 w 1693228"/>
                <a:gd name="connsiteY34" fmla="*/ 2092175 h 2124839"/>
                <a:gd name="connsiteX35" fmla="*/ 832472 w 1693228"/>
                <a:gd name="connsiteY35" fmla="*/ 1430516 h 2124839"/>
                <a:gd name="connsiteX36" fmla="*/ 832131 w 1693228"/>
                <a:gd name="connsiteY36" fmla="*/ 1429501 h 2124839"/>
                <a:gd name="connsiteX37" fmla="*/ 646436 w 1693228"/>
                <a:gd name="connsiteY37" fmla="*/ 1107869 h 2124839"/>
                <a:gd name="connsiteX38" fmla="*/ 646436 w 1693228"/>
                <a:gd name="connsiteY38" fmla="*/ 1354170 h 2124839"/>
                <a:gd name="connsiteX39" fmla="*/ 591013 w 1693228"/>
                <a:gd name="connsiteY39" fmla="*/ 1437785 h 2124839"/>
                <a:gd name="connsiteX40" fmla="*/ 564977 w 1693228"/>
                <a:gd name="connsiteY40" fmla="*/ 1443042 h 2124839"/>
                <a:gd name="connsiteX41" fmla="*/ 549432 w 1693228"/>
                <a:gd name="connsiteY41" fmla="*/ 1450627 h 2124839"/>
                <a:gd name="connsiteX42" fmla="*/ 480572 w 1693228"/>
                <a:gd name="connsiteY42" fmla="*/ 1441561 h 2124839"/>
                <a:gd name="connsiteX43" fmla="*/ 45387 w 1693228"/>
                <a:gd name="connsiteY43" fmla="*/ 1190307 h 2124839"/>
                <a:gd name="connsiteX44" fmla="*/ 12172 w 1693228"/>
                <a:gd name="connsiteY44" fmla="*/ 1066346 h 2124839"/>
                <a:gd name="connsiteX45" fmla="*/ 29426 w 1693228"/>
                <a:gd name="connsiteY45" fmla="*/ 1036461 h 2124839"/>
                <a:gd name="connsiteX46" fmla="*/ 153387 w 1693228"/>
                <a:gd name="connsiteY46" fmla="*/ 1003246 h 2124839"/>
                <a:gd name="connsiteX47" fmla="*/ 430436 w 1693228"/>
                <a:gd name="connsiteY47" fmla="*/ 1163200 h 2124839"/>
                <a:gd name="connsiteX48" fmla="*/ 430436 w 1693228"/>
                <a:gd name="connsiteY48" fmla="*/ 726388 h 2124839"/>
                <a:gd name="connsiteX49" fmla="*/ 485860 w 1693228"/>
                <a:gd name="connsiteY49" fmla="*/ 642774 h 2124839"/>
                <a:gd name="connsiteX50" fmla="*/ 342044 w 1693228"/>
                <a:gd name="connsiteY50" fmla="*/ 39734 h 2124839"/>
                <a:gd name="connsiteX51" fmla="*/ 746680 w 1693228"/>
                <a:gd name="connsiteY51" fmla="*/ 148156 h 2124839"/>
                <a:gd name="connsiteX52" fmla="*/ 638258 w 1693228"/>
                <a:gd name="connsiteY52" fmla="*/ 552792 h 2124839"/>
                <a:gd name="connsiteX53" fmla="*/ 233622 w 1693228"/>
                <a:gd name="connsiteY53" fmla="*/ 444370 h 2124839"/>
                <a:gd name="connsiteX54" fmla="*/ 342044 w 1693228"/>
                <a:gd name="connsiteY54" fmla="*/ 39734 h 2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93228" h="2124839">
                  <a:moveTo>
                    <a:pt x="485860" y="642774"/>
                  </a:moveTo>
                  <a:cubicBezTo>
                    <a:pt x="496716" y="638182"/>
                    <a:pt x="508653" y="635642"/>
                    <a:pt x="521182" y="635643"/>
                  </a:cubicBezTo>
                  <a:lnTo>
                    <a:pt x="555690" y="635642"/>
                  </a:lnTo>
                  <a:cubicBezTo>
                    <a:pt x="593279" y="635643"/>
                    <a:pt x="625529" y="658496"/>
                    <a:pt x="639305" y="691066"/>
                  </a:cubicBezTo>
                  <a:lnTo>
                    <a:pt x="642282" y="705813"/>
                  </a:lnTo>
                  <a:lnTo>
                    <a:pt x="807101" y="610655"/>
                  </a:lnTo>
                  <a:lnTo>
                    <a:pt x="796314" y="601141"/>
                  </a:lnTo>
                  <a:cubicBezTo>
                    <a:pt x="774996" y="572925"/>
                    <a:pt x="771329" y="533569"/>
                    <a:pt x="790123" y="501016"/>
                  </a:cubicBezTo>
                  <a:lnTo>
                    <a:pt x="807378" y="471132"/>
                  </a:lnTo>
                  <a:cubicBezTo>
                    <a:pt x="813642" y="460281"/>
                    <a:pt x="821809" y="451213"/>
                    <a:pt x="831215" y="444107"/>
                  </a:cubicBezTo>
                  <a:cubicBezTo>
                    <a:pt x="859430" y="422788"/>
                    <a:pt x="898786" y="419122"/>
                    <a:pt x="931339" y="437916"/>
                  </a:cubicBezTo>
                  <a:lnTo>
                    <a:pt x="1304826" y="653549"/>
                  </a:lnTo>
                  <a:lnTo>
                    <a:pt x="1304826" y="346833"/>
                  </a:lnTo>
                  <a:cubicBezTo>
                    <a:pt x="1304826" y="309245"/>
                    <a:pt x="1327679" y="276994"/>
                    <a:pt x="1360249" y="263218"/>
                  </a:cubicBezTo>
                  <a:cubicBezTo>
                    <a:pt x="1371106" y="258626"/>
                    <a:pt x="1383042" y="256087"/>
                    <a:pt x="1395572" y="256087"/>
                  </a:cubicBezTo>
                  <a:lnTo>
                    <a:pt x="1430080" y="256087"/>
                  </a:lnTo>
                  <a:cubicBezTo>
                    <a:pt x="1480198" y="256087"/>
                    <a:pt x="1520826" y="296715"/>
                    <a:pt x="1520826" y="346833"/>
                  </a:cubicBezTo>
                  <a:lnTo>
                    <a:pt x="1520826" y="849341"/>
                  </a:lnTo>
                  <a:cubicBezTo>
                    <a:pt x="1520826" y="874400"/>
                    <a:pt x="1510669" y="897086"/>
                    <a:pt x="1494247" y="913508"/>
                  </a:cubicBezTo>
                  <a:lnTo>
                    <a:pt x="1469080" y="930476"/>
                  </a:lnTo>
                  <a:lnTo>
                    <a:pt x="1467138" y="932678"/>
                  </a:lnTo>
                  <a:cubicBezTo>
                    <a:pt x="1438923" y="953997"/>
                    <a:pt x="1399567" y="957663"/>
                    <a:pt x="1367014" y="938869"/>
                  </a:cubicBezTo>
                  <a:lnTo>
                    <a:pt x="1076676" y="771242"/>
                  </a:lnTo>
                  <a:lnTo>
                    <a:pt x="1301741" y="1161066"/>
                  </a:lnTo>
                  <a:lnTo>
                    <a:pt x="1302459" y="1161880"/>
                  </a:lnTo>
                  <a:lnTo>
                    <a:pt x="1684468" y="1823539"/>
                  </a:lnTo>
                  <a:cubicBezTo>
                    <a:pt x="1702502" y="1854775"/>
                    <a:pt x="1691800" y="1894716"/>
                    <a:pt x="1660564" y="1912750"/>
                  </a:cubicBezTo>
                  <a:lnTo>
                    <a:pt x="1574927" y="1962193"/>
                  </a:lnTo>
                  <a:cubicBezTo>
                    <a:pt x="1543691" y="1980227"/>
                    <a:pt x="1503750" y="1969525"/>
                    <a:pt x="1485716" y="1938289"/>
                  </a:cubicBezTo>
                  <a:lnTo>
                    <a:pt x="1138542" y="1336967"/>
                  </a:lnTo>
                  <a:lnTo>
                    <a:pt x="1067234" y="1378137"/>
                  </a:lnTo>
                  <a:lnTo>
                    <a:pt x="1413234" y="1977425"/>
                  </a:lnTo>
                  <a:cubicBezTo>
                    <a:pt x="1431268" y="2008661"/>
                    <a:pt x="1420566" y="2048602"/>
                    <a:pt x="1389330" y="2066636"/>
                  </a:cubicBezTo>
                  <a:lnTo>
                    <a:pt x="1303692" y="2116079"/>
                  </a:lnTo>
                  <a:cubicBezTo>
                    <a:pt x="1272456" y="2134113"/>
                    <a:pt x="1232515" y="2123411"/>
                    <a:pt x="1214481" y="2092175"/>
                  </a:cubicBezTo>
                  <a:lnTo>
                    <a:pt x="832472" y="1430516"/>
                  </a:lnTo>
                  <a:lnTo>
                    <a:pt x="832131" y="1429501"/>
                  </a:lnTo>
                  <a:lnTo>
                    <a:pt x="646436" y="1107869"/>
                  </a:lnTo>
                  <a:lnTo>
                    <a:pt x="646436" y="1354170"/>
                  </a:lnTo>
                  <a:cubicBezTo>
                    <a:pt x="646436" y="1391759"/>
                    <a:pt x="623583" y="1424009"/>
                    <a:pt x="591013" y="1437785"/>
                  </a:cubicBezTo>
                  <a:lnTo>
                    <a:pt x="564977" y="1443042"/>
                  </a:lnTo>
                  <a:lnTo>
                    <a:pt x="549432" y="1450627"/>
                  </a:lnTo>
                  <a:cubicBezTo>
                    <a:pt x="526999" y="1456638"/>
                    <a:pt x="502274" y="1454091"/>
                    <a:pt x="480572" y="1441561"/>
                  </a:cubicBezTo>
                  <a:lnTo>
                    <a:pt x="45387" y="1190307"/>
                  </a:lnTo>
                  <a:cubicBezTo>
                    <a:pt x="1984" y="1165249"/>
                    <a:pt x="-12887" y="1109749"/>
                    <a:pt x="12172" y="1066346"/>
                  </a:cubicBezTo>
                  <a:lnTo>
                    <a:pt x="29426" y="1036461"/>
                  </a:lnTo>
                  <a:cubicBezTo>
                    <a:pt x="54485" y="993058"/>
                    <a:pt x="109984" y="978187"/>
                    <a:pt x="153387" y="1003246"/>
                  </a:cubicBezTo>
                  <a:lnTo>
                    <a:pt x="430436" y="1163200"/>
                  </a:lnTo>
                  <a:lnTo>
                    <a:pt x="430436" y="726388"/>
                  </a:lnTo>
                  <a:cubicBezTo>
                    <a:pt x="430436" y="688800"/>
                    <a:pt x="453290" y="656550"/>
                    <a:pt x="485860" y="642774"/>
                  </a:cubicBezTo>
                  <a:close/>
                  <a:moveTo>
                    <a:pt x="342044" y="39734"/>
                  </a:moveTo>
                  <a:cubicBezTo>
                    <a:pt x="483720" y="-42063"/>
                    <a:pt x="664883" y="6479"/>
                    <a:pt x="746680" y="148156"/>
                  </a:cubicBezTo>
                  <a:cubicBezTo>
                    <a:pt x="828477" y="289832"/>
                    <a:pt x="779934" y="470995"/>
                    <a:pt x="638258" y="552792"/>
                  </a:cubicBezTo>
                  <a:cubicBezTo>
                    <a:pt x="496581" y="634589"/>
                    <a:pt x="315419" y="586046"/>
                    <a:pt x="233622" y="444370"/>
                  </a:cubicBezTo>
                  <a:cubicBezTo>
                    <a:pt x="151825" y="302693"/>
                    <a:pt x="200367" y="121531"/>
                    <a:pt x="342044" y="397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/>
            <p:cNvSpPr/>
            <p:nvPr/>
          </p:nvSpPr>
          <p:spPr>
            <a:xfrm>
              <a:off x="4593104" y="1216002"/>
              <a:ext cx="121940" cy="111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39327" y="1166591"/>
              <a:ext cx="1651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b="1" dirty="0" smtClean="0">
                  <a:solidFill>
                    <a:srgbClr val="8080F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?</a:t>
              </a:r>
              <a:endParaRPr lang="en-AU" sz="1000" b="1" dirty="0">
                <a:solidFill>
                  <a:srgbClr val="8080F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81424" y="3338475"/>
            <a:ext cx="364853" cy="364853"/>
            <a:chOff x="718935" y="3724711"/>
            <a:chExt cx="534181" cy="534181"/>
          </a:xfrm>
        </p:grpSpPr>
        <p:sp>
          <p:nvSpPr>
            <p:cNvPr id="30" name="Oval 29"/>
            <p:cNvSpPr/>
            <p:nvPr/>
          </p:nvSpPr>
          <p:spPr>
            <a:xfrm>
              <a:off x="718935" y="3724711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ounded Rectangle 30"/>
            <p:cNvSpPr/>
            <p:nvPr/>
          </p:nvSpPr>
          <p:spPr>
            <a:xfrm rot="18938164">
              <a:off x="1003715" y="3857266"/>
              <a:ext cx="162801" cy="871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ounded Rectangle 31"/>
            <p:cNvSpPr/>
            <p:nvPr/>
          </p:nvSpPr>
          <p:spPr>
            <a:xfrm rot="18938164">
              <a:off x="826592" y="4036297"/>
              <a:ext cx="162801" cy="871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ounded Rectangle 32"/>
            <p:cNvSpPr/>
            <p:nvPr/>
          </p:nvSpPr>
          <p:spPr>
            <a:xfrm rot="2898684">
              <a:off x="1025587" y="3917744"/>
              <a:ext cx="10985" cy="65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ounded Rectangle 33"/>
            <p:cNvSpPr/>
            <p:nvPr/>
          </p:nvSpPr>
          <p:spPr>
            <a:xfrm rot="2898684">
              <a:off x="957020" y="3993544"/>
              <a:ext cx="10985" cy="65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884529" y="3861048"/>
              <a:ext cx="49769" cy="63609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1060230" y="4068976"/>
              <a:ext cx="49769" cy="63609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1093959" y="4028480"/>
              <a:ext cx="61518" cy="2393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833777" y="3934298"/>
              <a:ext cx="61518" cy="2393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20319" y="4099675"/>
              <a:ext cx="16240" cy="6582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955794" y="3819123"/>
              <a:ext cx="16240" cy="6582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reeform 46"/>
          <p:cNvSpPr/>
          <p:nvPr/>
        </p:nvSpPr>
        <p:spPr>
          <a:xfrm>
            <a:off x="132063" y="125638"/>
            <a:ext cx="623513" cy="607128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85" y="1608641"/>
            <a:ext cx="2996565" cy="299656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23528" y="1476509"/>
            <a:ext cx="3960440" cy="3392651"/>
          </a:xfrm>
          <a:prstGeom prst="rect">
            <a:avLst/>
          </a:prstGeom>
          <a:gradFill flip="none" rotWithShape="1">
            <a:gsLst>
              <a:gs pos="60000">
                <a:srgbClr val="FFFFFF"/>
              </a:gs>
              <a:gs pos="0">
                <a:schemeClr val="bg1">
                  <a:alpha val="50000"/>
                </a:schemeClr>
              </a:gs>
              <a:gs pos="50000">
                <a:schemeClr val="bg1">
                  <a:alpha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4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</a:t>
            </a:r>
            <a:r>
              <a:rPr lang="en-AU" sz="800" dirty="0" smtClean="0">
                <a:solidFill>
                  <a:schemeClr val="bg1"/>
                </a:solidFill>
              </a:rPr>
              <a:t>2022  </a:t>
            </a:r>
            <a:r>
              <a:rPr lang="en-AU" sz="800" dirty="0">
                <a:solidFill>
                  <a:schemeClr val="bg1"/>
                </a:solidFill>
              </a:rPr>
              <a:t>||  Private &amp;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z="800" smtClean="0"/>
              <a:t>3</a:t>
            </a:fld>
            <a:endParaRPr lang="en-AU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435446" y="380699"/>
            <a:ext cx="68042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Anodiam Helps</a:t>
            </a:r>
            <a:endParaRPr lang="en-AU" sz="2000" b="1" dirty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32063" y="125638"/>
            <a:ext cx="623513" cy="607128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6171588" y="1700029"/>
            <a:ext cx="3008924" cy="3798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Anodiam </a:t>
            </a:r>
            <a:r>
              <a:rPr lang="en-US" sz="1400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US" sz="1400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 centric design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Cloud based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robust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Detailed s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elf assessment quizzes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Leverage </a:t>
            </a:r>
            <a:r>
              <a:rPr lang="en-AU" sz="1200" dirty="0" err="1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AU" sz="1200" dirty="0" err="1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etaverse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Highest </a:t>
            </a:r>
            <a:r>
              <a:rPr lang="en-AU" sz="1400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quality content</a:t>
            </a:r>
            <a:endParaRPr lang="en-AU" sz="1200" dirty="0" smtClean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Pre-recorded &amp; quality controlled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Engaging, fun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&amp;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comprehensive</a:t>
            </a:r>
            <a:endParaRPr lang="en-AU" sz="1200" dirty="0" smtClean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Periodically upgraded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400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 driven </a:t>
            </a:r>
            <a:r>
              <a:rPr lang="en-US" sz="1400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US" sz="1400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Affordable unit pricing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Optional one-on-one care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Referral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benefits &amp;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scholarships</a:t>
            </a:r>
            <a:endParaRPr lang="en-AU" sz="1200" dirty="0" smtClean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84780" y="3206757"/>
            <a:ext cx="364853" cy="364853"/>
            <a:chOff x="4687640" y="1040298"/>
            <a:chExt cx="441472" cy="441472"/>
          </a:xfrm>
        </p:grpSpPr>
        <p:sp>
          <p:nvSpPr>
            <p:cNvPr id="43" name="Oval 42"/>
            <p:cNvSpPr/>
            <p:nvPr/>
          </p:nvSpPr>
          <p:spPr>
            <a:xfrm>
              <a:off x="4687640" y="1040298"/>
              <a:ext cx="441472" cy="441472"/>
            </a:xfrm>
            <a:prstGeom prst="ellipse">
              <a:avLst/>
            </a:prstGeom>
            <a:solidFill>
              <a:srgbClr val="7F7FFF"/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793692" y="1107856"/>
              <a:ext cx="229368" cy="241462"/>
              <a:chOff x="2085531" y="4445381"/>
              <a:chExt cx="1697392" cy="1624440"/>
            </a:xfrm>
          </p:grpSpPr>
          <p:sp>
            <p:nvSpPr>
              <p:cNvPr id="45" name="Flowchart: Delay 44"/>
              <p:cNvSpPr/>
              <p:nvPr/>
            </p:nvSpPr>
            <p:spPr>
              <a:xfrm rot="16200000">
                <a:off x="2542015" y="4916037"/>
                <a:ext cx="697300" cy="1610267"/>
              </a:xfrm>
              <a:prstGeom prst="flowChartDelay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Flowchart: Delay 45"/>
              <p:cNvSpPr/>
              <p:nvPr/>
            </p:nvSpPr>
            <p:spPr>
              <a:xfrm rot="5400000">
                <a:off x="2518247" y="4707831"/>
                <a:ext cx="744826" cy="844061"/>
              </a:xfrm>
              <a:prstGeom prst="flowChartDelay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Flowchart: Magnetic Disk 47"/>
              <p:cNvSpPr/>
              <p:nvPr/>
            </p:nvSpPr>
            <p:spPr>
              <a:xfrm>
                <a:off x="2420718" y="4562811"/>
                <a:ext cx="939883" cy="459509"/>
              </a:xfrm>
              <a:prstGeom prst="flowChartMagneticDisk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Diamond 48"/>
              <p:cNvSpPr/>
              <p:nvPr/>
            </p:nvSpPr>
            <p:spPr>
              <a:xfrm>
                <a:off x="2286825" y="4445381"/>
                <a:ext cx="1208747" cy="410531"/>
              </a:xfrm>
              <a:prstGeom prst="diamond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3007433" y="4624306"/>
                <a:ext cx="665403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672836" y="4596172"/>
                <a:ext cx="0" cy="51947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Isosceles Triangle 51"/>
              <p:cNvSpPr/>
              <p:nvPr/>
            </p:nvSpPr>
            <p:spPr>
              <a:xfrm>
                <a:off x="3574361" y="4939713"/>
                <a:ext cx="208562" cy="27346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6284780" y="1700808"/>
            <a:ext cx="364853" cy="364853"/>
            <a:chOff x="4884951" y="1569092"/>
            <a:chExt cx="534181" cy="534181"/>
          </a:xfrm>
        </p:grpSpPr>
        <p:sp>
          <p:nvSpPr>
            <p:cNvPr id="54" name="Freeform 53"/>
            <p:cNvSpPr/>
            <p:nvPr/>
          </p:nvSpPr>
          <p:spPr>
            <a:xfrm>
              <a:off x="5209599" y="1732006"/>
              <a:ext cx="153144" cy="186969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5339167" y="1778137"/>
              <a:ext cx="64948" cy="116093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009249" y="1709742"/>
              <a:ext cx="305286" cy="311925"/>
            </a:xfrm>
            <a:custGeom>
              <a:avLst/>
              <a:gdLst>
                <a:gd name="connsiteX0" fmla="*/ 1696691 w 3393383"/>
                <a:gd name="connsiteY0" fmla="*/ 2280539 h 3194209"/>
                <a:gd name="connsiteX1" fmla="*/ 1628697 w 3393383"/>
                <a:gd name="connsiteY1" fmla="*/ 2353267 h 3194209"/>
                <a:gd name="connsiteX2" fmla="*/ 1696691 w 3393383"/>
                <a:gd name="connsiteY2" fmla="*/ 2425995 h 3194209"/>
                <a:gd name="connsiteX3" fmla="*/ 1764685 w 3393383"/>
                <a:gd name="connsiteY3" fmla="*/ 2353267 h 3194209"/>
                <a:gd name="connsiteX4" fmla="*/ 1696691 w 3393383"/>
                <a:gd name="connsiteY4" fmla="*/ 2280539 h 3194209"/>
                <a:gd name="connsiteX5" fmla="*/ 229652 w 3393383"/>
                <a:gd name="connsiteY5" fmla="*/ 160030 h 3194209"/>
                <a:gd name="connsiteX6" fmla="*/ 159275 w 3393383"/>
                <a:gd name="connsiteY6" fmla="*/ 230406 h 3194209"/>
                <a:gd name="connsiteX7" fmla="*/ 159275 w 3393383"/>
                <a:gd name="connsiteY7" fmla="*/ 2140217 h 3194209"/>
                <a:gd name="connsiteX8" fmla="*/ 229652 w 3393383"/>
                <a:gd name="connsiteY8" fmla="*/ 2210593 h 3194209"/>
                <a:gd name="connsiteX9" fmla="*/ 3173791 w 3393383"/>
                <a:gd name="connsiteY9" fmla="*/ 2210593 h 3194209"/>
                <a:gd name="connsiteX10" fmla="*/ 3244168 w 3393383"/>
                <a:gd name="connsiteY10" fmla="*/ 2140217 h 3194209"/>
                <a:gd name="connsiteX11" fmla="*/ 3244168 w 3393383"/>
                <a:gd name="connsiteY11" fmla="*/ 230406 h 3194209"/>
                <a:gd name="connsiteX12" fmla="*/ 3173791 w 3393383"/>
                <a:gd name="connsiteY12" fmla="*/ 160030 h 3194209"/>
                <a:gd name="connsiteX13" fmla="*/ 85154 w 3393383"/>
                <a:gd name="connsiteY13" fmla="*/ 0 h 3194209"/>
                <a:gd name="connsiteX14" fmla="*/ 3308229 w 3393383"/>
                <a:gd name="connsiteY14" fmla="*/ 0 h 3194209"/>
                <a:gd name="connsiteX15" fmla="*/ 3393383 w 3393383"/>
                <a:gd name="connsiteY15" fmla="*/ 85154 h 3194209"/>
                <a:gd name="connsiteX16" fmla="*/ 3393383 w 3393383"/>
                <a:gd name="connsiteY16" fmla="*/ 2396027 h 3194209"/>
                <a:gd name="connsiteX17" fmla="*/ 3308229 w 3393383"/>
                <a:gd name="connsiteY17" fmla="*/ 2481181 h 3194209"/>
                <a:gd name="connsiteX18" fmla="*/ 2133943 w 3393383"/>
                <a:gd name="connsiteY18" fmla="*/ 2481181 h 3194209"/>
                <a:gd name="connsiteX19" fmla="*/ 2133943 w 3393383"/>
                <a:gd name="connsiteY19" fmla="*/ 2938434 h 3194209"/>
                <a:gd name="connsiteX20" fmla="*/ 2471309 w 3393383"/>
                <a:gd name="connsiteY20" fmla="*/ 2938434 h 3194209"/>
                <a:gd name="connsiteX21" fmla="*/ 2471309 w 3393383"/>
                <a:gd name="connsiteY21" fmla="*/ 3194209 h 3194209"/>
                <a:gd name="connsiteX22" fmla="*/ 922069 w 3393383"/>
                <a:gd name="connsiteY22" fmla="*/ 3194209 h 3194209"/>
                <a:gd name="connsiteX23" fmla="*/ 922069 w 3393383"/>
                <a:gd name="connsiteY23" fmla="*/ 2938434 h 3194209"/>
                <a:gd name="connsiteX24" fmla="*/ 1259438 w 3393383"/>
                <a:gd name="connsiteY24" fmla="*/ 2938434 h 3194209"/>
                <a:gd name="connsiteX25" fmla="*/ 1259438 w 3393383"/>
                <a:gd name="connsiteY25" fmla="*/ 2481181 h 3194209"/>
                <a:gd name="connsiteX26" fmla="*/ 85154 w 3393383"/>
                <a:gd name="connsiteY26" fmla="*/ 2481181 h 3194209"/>
                <a:gd name="connsiteX27" fmla="*/ 0 w 3393383"/>
                <a:gd name="connsiteY27" fmla="*/ 2396027 h 3194209"/>
                <a:gd name="connsiteX28" fmla="*/ 0 w 3393383"/>
                <a:gd name="connsiteY28" fmla="*/ 85154 h 3194209"/>
                <a:gd name="connsiteX29" fmla="*/ 85154 w 3393383"/>
                <a:gd name="connsiteY29" fmla="*/ 0 h 319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93383" h="3194209">
                  <a:moveTo>
                    <a:pt x="1696691" y="2280539"/>
                  </a:moveTo>
                  <a:cubicBezTo>
                    <a:pt x="1659139" y="2280539"/>
                    <a:pt x="1628697" y="2313100"/>
                    <a:pt x="1628697" y="2353267"/>
                  </a:cubicBezTo>
                  <a:cubicBezTo>
                    <a:pt x="1628697" y="2393434"/>
                    <a:pt x="1659139" y="2425995"/>
                    <a:pt x="1696691" y="2425995"/>
                  </a:cubicBezTo>
                  <a:cubicBezTo>
                    <a:pt x="1734243" y="2425995"/>
                    <a:pt x="1764685" y="2393434"/>
                    <a:pt x="1764685" y="2353267"/>
                  </a:cubicBezTo>
                  <a:cubicBezTo>
                    <a:pt x="1764685" y="2313100"/>
                    <a:pt x="1734243" y="2280539"/>
                    <a:pt x="1696691" y="2280539"/>
                  </a:cubicBezTo>
                  <a:close/>
                  <a:moveTo>
                    <a:pt x="229652" y="160030"/>
                  </a:moveTo>
                  <a:cubicBezTo>
                    <a:pt x="190784" y="160030"/>
                    <a:pt x="159275" y="191538"/>
                    <a:pt x="159275" y="230406"/>
                  </a:cubicBezTo>
                  <a:lnTo>
                    <a:pt x="159275" y="2140217"/>
                  </a:lnTo>
                  <a:cubicBezTo>
                    <a:pt x="159275" y="2179085"/>
                    <a:pt x="190784" y="2210593"/>
                    <a:pt x="229652" y="2210593"/>
                  </a:cubicBezTo>
                  <a:lnTo>
                    <a:pt x="3173791" y="2210593"/>
                  </a:lnTo>
                  <a:cubicBezTo>
                    <a:pt x="3212659" y="2210593"/>
                    <a:pt x="3244168" y="2179085"/>
                    <a:pt x="3244168" y="2140217"/>
                  </a:cubicBezTo>
                  <a:lnTo>
                    <a:pt x="3244168" y="230406"/>
                  </a:lnTo>
                  <a:cubicBezTo>
                    <a:pt x="3244168" y="191538"/>
                    <a:pt x="3212659" y="160030"/>
                    <a:pt x="3173791" y="160030"/>
                  </a:cubicBezTo>
                  <a:close/>
                  <a:moveTo>
                    <a:pt x="85154" y="0"/>
                  </a:moveTo>
                  <a:lnTo>
                    <a:pt x="3308229" y="0"/>
                  </a:lnTo>
                  <a:cubicBezTo>
                    <a:pt x="3355259" y="0"/>
                    <a:pt x="3393383" y="38124"/>
                    <a:pt x="3393383" y="85154"/>
                  </a:cubicBezTo>
                  <a:lnTo>
                    <a:pt x="3393383" y="2396027"/>
                  </a:lnTo>
                  <a:cubicBezTo>
                    <a:pt x="3393383" y="2443057"/>
                    <a:pt x="3355259" y="2481181"/>
                    <a:pt x="3308229" y="2481181"/>
                  </a:cubicBezTo>
                  <a:lnTo>
                    <a:pt x="2133943" y="2481181"/>
                  </a:lnTo>
                  <a:lnTo>
                    <a:pt x="2133943" y="2938434"/>
                  </a:lnTo>
                  <a:lnTo>
                    <a:pt x="2471309" y="2938434"/>
                  </a:lnTo>
                  <a:lnTo>
                    <a:pt x="2471309" y="3194209"/>
                  </a:lnTo>
                  <a:lnTo>
                    <a:pt x="922069" y="3194209"/>
                  </a:lnTo>
                  <a:lnTo>
                    <a:pt x="922069" y="2938434"/>
                  </a:lnTo>
                  <a:lnTo>
                    <a:pt x="1259438" y="2938434"/>
                  </a:lnTo>
                  <a:lnTo>
                    <a:pt x="1259438" y="2481181"/>
                  </a:lnTo>
                  <a:lnTo>
                    <a:pt x="85154" y="2481181"/>
                  </a:lnTo>
                  <a:cubicBezTo>
                    <a:pt x="38124" y="2481181"/>
                    <a:pt x="0" y="2443057"/>
                    <a:pt x="0" y="2396027"/>
                  </a:cubicBezTo>
                  <a:lnTo>
                    <a:pt x="0" y="85154"/>
                  </a:lnTo>
                  <a:cubicBezTo>
                    <a:pt x="0" y="38124"/>
                    <a:pt x="38124" y="0"/>
                    <a:pt x="851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/>
            <p:cNvSpPr/>
            <p:nvPr/>
          </p:nvSpPr>
          <p:spPr>
            <a:xfrm>
              <a:off x="4884951" y="1569092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4978182" y="1700808"/>
              <a:ext cx="305285" cy="311925"/>
            </a:xfrm>
            <a:custGeom>
              <a:avLst/>
              <a:gdLst>
                <a:gd name="connsiteX0" fmla="*/ 1696691 w 3393383"/>
                <a:gd name="connsiteY0" fmla="*/ 2280539 h 3194209"/>
                <a:gd name="connsiteX1" fmla="*/ 1628697 w 3393383"/>
                <a:gd name="connsiteY1" fmla="*/ 2353267 h 3194209"/>
                <a:gd name="connsiteX2" fmla="*/ 1696691 w 3393383"/>
                <a:gd name="connsiteY2" fmla="*/ 2425995 h 3194209"/>
                <a:gd name="connsiteX3" fmla="*/ 1764685 w 3393383"/>
                <a:gd name="connsiteY3" fmla="*/ 2353267 h 3194209"/>
                <a:gd name="connsiteX4" fmla="*/ 1696691 w 3393383"/>
                <a:gd name="connsiteY4" fmla="*/ 2280539 h 3194209"/>
                <a:gd name="connsiteX5" fmla="*/ 229652 w 3393383"/>
                <a:gd name="connsiteY5" fmla="*/ 160030 h 3194209"/>
                <a:gd name="connsiteX6" fmla="*/ 159275 w 3393383"/>
                <a:gd name="connsiteY6" fmla="*/ 230406 h 3194209"/>
                <a:gd name="connsiteX7" fmla="*/ 159275 w 3393383"/>
                <a:gd name="connsiteY7" fmla="*/ 2140217 h 3194209"/>
                <a:gd name="connsiteX8" fmla="*/ 229652 w 3393383"/>
                <a:gd name="connsiteY8" fmla="*/ 2210593 h 3194209"/>
                <a:gd name="connsiteX9" fmla="*/ 3173791 w 3393383"/>
                <a:gd name="connsiteY9" fmla="*/ 2210593 h 3194209"/>
                <a:gd name="connsiteX10" fmla="*/ 3244168 w 3393383"/>
                <a:gd name="connsiteY10" fmla="*/ 2140217 h 3194209"/>
                <a:gd name="connsiteX11" fmla="*/ 3244168 w 3393383"/>
                <a:gd name="connsiteY11" fmla="*/ 230406 h 3194209"/>
                <a:gd name="connsiteX12" fmla="*/ 3173791 w 3393383"/>
                <a:gd name="connsiteY12" fmla="*/ 160030 h 3194209"/>
                <a:gd name="connsiteX13" fmla="*/ 85154 w 3393383"/>
                <a:gd name="connsiteY13" fmla="*/ 0 h 3194209"/>
                <a:gd name="connsiteX14" fmla="*/ 3308229 w 3393383"/>
                <a:gd name="connsiteY14" fmla="*/ 0 h 3194209"/>
                <a:gd name="connsiteX15" fmla="*/ 3393383 w 3393383"/>
                <a:gd name="connsiteY15" fmla="*/ 85154 h 3194209"/>
                <a:gd name="connsiteX16" fmla="*/ 3393383 w 3393383"/>
                <a:gd name="connsiteY16" fmla="*/ 2396027 h 3194209"/>
                <a:gd name="connsiteX17" fmla="*/ 3308229 w 3393383"/>
                <a:gd name="connsiteY17" fmla="*/ 2481181 h 3194209"/>
                <a:gd name="connsiteX18" fmla="*/ 2133943 w 3393383"/>
                <a:gd name="connsiteY18" fmla="*/ 2481181 h 3194209"/>
                <a:gd name="connsiteX19" fmla="*/ 2133943 w 3393383"/>
                <a:gd name="connsiteY19" fmla="*/ 2938434 h 3194209"/>
                <a:gd name="connsiteX20" fmla="*/ 2471309 w 3393383"/>
                <a:gd name="connsiteY20" fmla="*/ 2938434 h 3194209"/>
                <a:gd name="connsiteX21" fmla="*/ 2471309 w 3393383"/>
                <a:gd name="connsiteY21" fmla="*/ 3194209 h 3194209"/>
                <a:gd name="connsiteX22" fmla="*/ 922069 w 3393383"/>
                <a:gd name="connsiteY22" fmla="*/ 3194209 h 3194209"/>
                <a:gd name="connsiteX23" fmla="*/ 922069 w 3393383"/>
                <a:gd name="connsiteY23" fmla="*/ 2938434 h 3194209"/>
                <a:gd name="connsiteX24" fmla="*/ 1259438 w 3393383"/>
                <a:gd name="connsiteY24" fmla="*/ 2938434 h 3194209"/>
                <a:gd name="connsiteX25" fmla="*/ 1259438 w 3393383"/>
                <a:gd name="connsiteY25" fmla="*/ 2481181 h 3194209"/>
                <a:gd name="connsiteX26" fmla="*/ 85154 w 3393383"/>
                <a:gd name="connsiteY26" fmla="*/ 2481181 h 3194209"/>
                <a:gd name="connsiteX27" fmla="*/ 0 w 3393383"/>
                <a:gd name="connsiteY27" fmla="*/ 2396027 h 3194209"/>
                <a:gd name="connsiteX28" fmla="*/ 0 w 3393383"/>
                <a:gd name="connsiteY28" fmla="*/ 85154 h 3194209"/>
                <a:gd name="connsiteX29" fmla="*/ 85154 w 3393383"/>
                <a:gd name="connsiteY29" fmla="*/ 0 h 319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93383" h="3194209">
                  <a:moveTo>
                    <a:pt x="1696691" y="2280539"/>
                  </a:moveTo>
                  <a:cubicBezTo>
                    <a:pt x="1659139" y="2280539"/>
                    <a:pt x="1628697" y="2313100"/>
                    <a:pt x="1628697" y="2353267"/>
                  </a:cubicBezTo>
                  <a:cubicBezTo>
                    <a:pt x="1628697" y="2393434"/>
                    <a:pt x="1659139" y="2425995"/>
                    <a:pt x="1696691" y="2425995"/>
                  </a:cubicBezTo>
                  <a:cubicBezTo>
                    <a:pt x="1734243" y="2425995"/>
                    <a:pt x="1764685" y="2393434"/>
                    <a:pt x="1764685" y="2353267"/>
                  </a:cubicBezTo>
                  <a:cubicBezTo>
                    <a:pt x="1764685" y="2313100"/>
                    <a:pt x="1734243" y="2280539"/>
                    <a:pt x="1696691" y="2280539"/>
                  </a:cubicBezTo>
                  <a:close/>
                  <a:moveTo>
                    <a:pt x="229652" y="160030"/>
                  </a:moveTo>
                  <a:cubicBezTo>
                    <a:pt x="190784" y="160030"/>
                    <a:pt x="159275" y="191538"/>
                    <a:pt x="159275" y="230406"/>
                  </a:cubicBezTo>
                  <a:lnTo>
                    <a:pt x="159275" y="2140217"/>
                  </a:lnTo>
                  <a:cubicBezTo>
                    <a:pt x="159275" y="2179085"/>
                    <a:pt x="190784" y="2210593"/>
                    <a:pt x="229652" y="2210593"/>
                  </a:cubicBezTo>
                  <a:lnTo>
                    <a:pt x="3173791" y="2210593"/>
                  </a:lnTo>
                  <a:cubicBezTo>
                    <a:pt x="3212659" y="2210593"/>
                    <a:pt x="3244168" y="2179085"/>
                    <a:pt x="3244168" y="2140217"/>
                  </a:cubicBezTo>
                  <a:lnTo>
                    <a:pt x="3244168" y="230406"/>
                  </a:lnTo>
                  <a:cubicBezTo>
                    <a:pt x="3244168" y="191538"/>
                    <a:pt x="3212659" y="160030"/>
                    <a:pt x="3173791" y="160030"/>
                  </a:cubicBezTo>
                  <a:close/>
                  <a:moveTo>
                    <a:pt x="85154" y="0"/>
                  </a:moveTo>
                  <a:lnTo>
                    <a:pt x="3308229" y="0"/>
                  </a:lnTo>
                  <a:cubicBezTo>
                    <a:pt x="3355259" y="0"/>
                    <a:pt x="3393383" y="38124"/>
                    <a:pt x="3393383" y="85154"/>
                  </a:cubicBezTo>
                  <a:lnTo>
                    <a:pt x="3393383" y="2396027"/>
                  </a:lnTo>
                  <a:cubicBezTo>
                    <a:pt x="3393383" y="2443057"/>
                    <a:pt x="3355259" y="2481181"/>
                    <a:pt x="3308229" y="2481181"/>
                  </a:cubicBezTo>
                  <a:lnTo>
                    <a:pt x="2133943" y="2481181"/>
                  </a:lnTo>
                  <a:lnTo>
                    <a:pt x="2133943" y="2938434"/>
                  </a:lnTo>
                  <a:lnTo>
                    <a:pt x="2471309" y="2938434"/>
                  </a:lnTo>
                  <a:lnTo>
                    <a:pt x="2471309" y="3194209"/>
                  </a:lnTo>
                  <a:lnTo>
                    <a:pt x="922069" y="3194209"/>
                  </a:lnTo>
                  <a:lnTo>
                    <a:pt x="922069" y="2938434"/>
                  </a:lnTo>
                  <a:lnTo>
                    <a:pt x="1259438" y="2938434"/>
                  </a:lnTo>
                  <a:lnTo>
                    <a:pt x="1259438" y="2481181"/>
                  </a:lnTo>
                  <a:lnTo>
                    <a:pt x="85154" y="2481181"/>
                  </a:lnTo>
                  <a:cubicBezTo>
                    <a:pt x="38124" y="2481181"/>
                    <a:pt x="0" y="2443057"/>
                    <a:pt x="0" y="2396027"/>
                  </a:cubicBezTo>
                  <a:lnTo>
                    <a:pt x="0" y="85154"/>
                  </a:lnTo>
                  <a:cubicBezTo>
                    <a:pt x="0" y="38124"/>
                    <a:pt x="38124" y="0"/>
                    <a:pt x="851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88723" y="1740387"/>
              <a:ext cx="149005" cy="158941"/>
            </a:xfrm>
            <a:prstGeom prst="rect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5184583" y="1731275"/>
              <a:ext cx="153145" cy="186968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299560" y="1769180"/>
              <a:ext cx="59044" cy="105539"/>
            </a:xfrm>
            <a:prstGeom prst="rect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296608" y="1763903"/>
              <a:ext cx="64948" cy="116093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289598" y="4498088"/>
            <a:ext cx="364853" cy="371072"/>
            <a:chOff x="4759144" y="4154579"/>
            <a:chExt cx="364853" cy="371072"/>
          </a:xfrm>
        </p:grpSpPr>
        <p:sp>
          <p:nvSpPr>
            <p:cNvPr id="64" name="Oval 63"/>
            <p:cNvSpPr/>
            <p:nvPr/>
          </p:nvSpPr>
          <p:spPr>
            <a:xfrm>
              <a:off x="4759144" y="4160798"/>
              <a:ext cx="364853" cy="364853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4916871" y="4200756"/>
              <a:ext cx="145041" cy="141726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Oval 65"/>
            <p:cNvSpPr/>
            <p:nvPr/>
          </p:nvSpPr>
          <p:spPr>
            <a:xfrm>
              <a:off x="4919667" y="4414941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/>
            <p:cNvCxnSpPr>
              <a:stCxn id="70" idx="1"/>
              <a:endCxn id="66" idx="1"/>
            </p:cNvCxnSpPr>
            <p:nvPr/>
          </p:nvCxnSpPr>
          <p:spPr>
            <a:xfrm>
              <a:off x="4872066" y="4372052"/>
              <a:ext cx="53135" cy="484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936210" y="4337084"/>
              <a:ext cx="65071" cy="99283"/>
            </a:xfrm>
            <a:prstGeom prst="line">
              <a:avLst/>
            </a:prstGeom>
            <a:ln w="12700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872702" y="4154579"/>
              <a:ext cx="206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4866532" y="4366519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/>
            <p:cNvSpPr/>
            <p:nvPr/>
          </p:nvSpPr>
          <p:spPr>
            <a:xfrm>
              <a:off x="4816874" y="4417156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2" name="Straight Connector 71"/>
            <p:cNvCxnSpPr>
              <a:stCxn id="71" idx="7"/>
              <a:endCxn id="70" idx="7"/>
            </p:cNvCxnSpPr>
            <p:nvPr/>
          </p:nvCxnSpPr>
          <p:spPr>
            <a:xfrm flipV="1">
              <a:off x="4849125" y="4372052"/>
              <a:ext cx="49659" cy="50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451089" y="2318683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Teachers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7132" y="32449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Film Crew &amp; </a:t>
            </a:r>
          </a:p>
          <a:p>
            <a:pPr algn="ctr"/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Head Teachers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71" y="2669025"/>
            <a:ext cx="1055381" cy="63864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66" y="1679162"/>
            <a:ext cx="602007" cy="6922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68965" y="1301989"/>
            <a:ext cx="920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Content Team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698" y="4525542"/>
            <a:ext cx="1543971" cy="573998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829988" y="5072460"/>
            <a:ext cx="2207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IT,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Marketing, Operations 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etc.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35891" y="5301346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 Team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3" name="Up Arrow 82"/>
          <p:cNvSpPr/>
          <p:nvPr/>
        </p:nvSpPr>
        <p:spPr>
          <a:xfrm>
            <a:off x="345383" y="3719086"/>
            <a:ext cx="856755" cy="728173"/>
          </a:xfrm>
          <a:prstGeom prst="upArrow">
            <a:avLst>
              <a:gd name="adj1" fmla="val 82091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+mj-lt"/>
              </a:rPr>
              <a:t>Platform Dev &amp; Support</a:t>
            </a:r>
          </a:p>
          <a:p>
            <a:pPr algn="ctr"/>
            <a:endParaRPr lang="en-AU" sz="1000" dirty="0">
              <a:latin typeface="+mj-lt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8464" y="2148157"/>
            <a:ext cx="904989" cy="961159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2585495" y="1320360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Students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1359502" y="1999008"/>
            <a:ext cx="947818" cy="565895"/>
          </a:xfrm>
          <a:prstGeom prst="rightArrow">
            <a:avLst>
              <a:gd name="adj1" fmla="val 8136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+mj-lt"/>
              </a:rPr>
              <a:t>Highest Quality</a:t>
            </a:r>
          </a:p>
          <a:p>
            <a:pPr algn="ctr"/>
            <a:r>
              <a:rPr lang="en-AU" sz="1000" dirty="0" smtClean="0">
                <a:latin typeface="+mj-lt"/>
              </a:rPr>
              <a:t>Content</a:t>
            </a:r>
            <a:endParaRPr lang="en-AU" sz="1000" dirty="0">
              <a:latin typeface="+mj-lt"/>
            </a:endParaRPr>
          </a:p>
        </p:txBody>
      </p:sp>
      <p:sp>
        <p:nvSpPr>
          <p:cNvPr id="87" name="Left Arrow 86"/>
          <p:cNvSpPr/>
          <p:nvPr/>
        </p:nvSpPr>
        <p:spPr>
          <a:xfrm>
            <a:off x="1359501" y="2738392"/>
            <a:ext cx="947819" cy="441876"/>
          </a:xfrm>
          <a:prstGeom prst="leftArrow">
            <a:avLst>
              <a:gd name="adj1" fmla="val 69934"/>
              <a:gd name="adj2" fmla="val 5224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+mj-lt"/>
              </a:rPr>
              <a:t>Quality</a:t>
            </a:r>
          </a:p>
          <a:p>
            <a:pPr algn="ctr"/>
            <a:r>
              <a:rPr lang="en-AU" sz="1000" dirty="0" smtClean="0">
                <a:latin typeface="+mj-lt"/>
              </a:rPr>
              <a:t>F</a:t>
            </a:r>
            <a:r>
              <a:rPr lang="en-AU" sz="1000" dirty="0" smtClean="0">
                <a:latin typeface="+mj-lt"/>
              </a:rPr>
              <a:t>eedback</a:t>
            </a:r>
            <a:endParaRPr lang="en-AU" sz="1000" dirty="0">
              <a:latin typeface="+mj-lt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9512" y="1511037"/>
            <a:ext cx="1188498" cy="2205995"/>
          </a:xfrm>
          <a:prstGeom prst="roundRect">
            <a:avLst>
              <a:gd name="adj" fmla="val 11741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+mj-lt"/>
            </a:endParaRPr>
          </a:p>
        </p:txBody>
      </p:sp>
      <p:sp>
        <p:nvSpPr>
          <p:cNvPr id="91" name="Left-Right Arrow 90"/>
          <p:cNvSpPr/>
          <p:nvPr/>
        </p:nvSpPr>
        <p:spPr>
          <a:xfrm>
            <a:off x="3512247" y="2204864"/>
            <a:ext cx="1129508" cy="575889"/>
          </a:xfrm>
          <a:prstGeom prst="leftRightArrow">
            <a:avLst>
              <a:gd name="adj1" fmla="val 76464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+mj-lt"/>
              </a:rPr>
              <a:t>Optional</a:t>
            </a:r>
          </a:p>
          <a:p>
            <a:pPr algn="ctr"/>
            <a:r>
              <a:rPr lang="en-AU" sz="1000" dirty="0" smtClean="0">
                <a:latin typeface="+mj-lt"/>
              </a:rPr>
              <a:t>1-on-1</a:t>
            </a:r>
            <a:endParaRPr lang="en-AU" sz="1000" dirty="0">
              <a:latin typeface="+mj-lt"/>
            </a:endParaRPr>
          </a:p>
        </p:txBody>
      </p:sp>
      <p:sp>
        <p:nvSpPr>
          <p:cNvPr id="93" name="Up Arrow 92"/>
          <p:cNvSpPr/>
          <p:nvPr/>
        </p:nvSpPr>
        <p:spPr>
          <a:xfrm>
            <a:off x="2446962" y="3717031"/>
            <a:ext cx="856755" cy="733853"/>
          </a:xfrm>
          <a:prstGeom prst="upArrow">
            <a:avLst>
              <a:gd name="adj1" fmla="val 82091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+mj-lt"/>
              </a:rPr>
              <a:t>Platform Dev &amp; Support</a:t>
            </a:r>
          </a:p>
          <a:p>
            <a:pPr algn="ctr"/>
            <a:endParaRPr lang="en-AU" sz="1000" dirty="0">
              <a:latin typeface="+mj-lt"/>
            </a:endParaRPr>
          </a:p>
        </p:txBody>
      </p:sp>
      <p:sp>
        <p:nvSpPr>
          <p:cNvPr id="94" name="Up Arrow 93"/>
          <p:cNvSpPr/>
          <p:nvPr/>
        </p:nvSpPr>
        <p:spPr>
          <a:xfrm>
            <a:off x="4788253" y="3725319"/>
            <a:ext cx="856755" cy="732816"/>
          </a:xfrm>
          <a:prstGeom prst="upArrow">
            <a:avLst>
              <a:gd name="adj1" fmla="val 82091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latin typeface="+mj-lt"/>
              </a:rPr>
              <a:t>Platform Dev &amp; Support</a:t>
            </a:r>
          </a:p>
          <a:p>
            <a:pPr algn="ctr"/>
            <a:endParaRPr lang="en-AU" sz="1000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84452" y="132848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Tutors</a:t>
            </a:r>
            <a:endParaRPr lang="en-AU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1203" y="2231076"/>
            <a:ext cx="828066" cy="728254"/>
          </a:xfrm>
          <a:prstGeom prst="rect">
            <a:avLst/>
          </a:prstGeom>
        </p:spPr>
      </p:pic>
      <p:sp>
        <p:nvSpPr>
          <p:cNvPr id="90" name="Rounded Rectangle 89"/>
          <p:cNvSpPr/>
          <p:nvPr/>
        </p:nvSpPr>
        <p:spPr>
          <a:xfrm>
            <a:off x="4641755" y="1544272"/>
            <a:ext cx="1203487" cy="2183427"/>
          </a:xfrm>
          <a:prstGeom prst="roundRect">
            <a:avLst>
              <a:gd name="adj" fmla="val 11741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+mj-lt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305412" y="1537022"/>
            <a:ext cx="1203487" cy="2183427"/>
          </a:xfrm>
          <a:prstGeom prst="roundRect">
            <a:avLst>
              <a:gd name="adj" fmla="val 11741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+mj-lt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79512" y="4450885"/>
            <a:ext cx="5672349" cy="880893"/>
          </a:xfrm>
          <a:prstGeom prst="roundRect">
            <a:avLst>
              <a:gd name="adj" fmla="val 11741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36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148064" y="1628800"/>
            <a:ext cx="3923928" cy="352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Application horizon</a:t>
            </a:r>
            <a:endParaRPr lang="en-AU" sz="14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Anodiam app &amp; website for 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Teachers’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 &amp; Content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integration (Ops, Sales, Marketing, HR)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Technology 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endParaRPr lang="en-AU" sz="14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 Dev: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Java Spring Boot, Hibernate, MySQL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Mobile Dev: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React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Native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Cloud &amp; Containerization: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GCP,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Kubernetes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CI/CD</a:t>
            </a: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DevOps: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Ansible, Jenkins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Cyber Security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b="1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AU" sz="1200" b="1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AU" sz="1200" b="1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Science</a:t>
            </a:r>
            <a:endParaRPr lang="en-AU" sz="1200" b="1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6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Development </a:t>
            </a:r>
            <a:r>
              <a:rPr lang="en-AU" sz="14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entre</a:t>
            </a:r>
            <a:endParaRPr lang="en-AU" sz="16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Located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Kolkata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2381" y="6321122"/>
            <a:ext cx="1910085" cy="53687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</a:t>
            </a:r>
            <a:r>
              <a:rPr lang="en-AU" sz="800" dirty="0" smtClean="0">
                <a:solidFill>
                  <a:schemeClr val="bg1"/>
                </a:solidFill>
              </a:rPr>
              <a:t>2022  </a:t>
            </a:r>
            <a:r>
              <a:rPr lang="en-AU" sz="800" dirty="0">
                <a:solidFill>
                  <a:schemeClr val="bg1"/>
                </a:solidFill>
              </a:rPr>
              <a:t>||  Private &amp; Confidential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72256" y="2801329"/>
            <a:ext cx="331685" cy="331685"/>
            <a:chOff x="5168517" y="2815743"/>
            <a:chExt cx="331685" cy="331685"/>
          </a:xfrm>
        </p:grpSpPr>
        <p:sp>
          <p:nvSpPr>
            <p:cNvPr id="63" name="Oval 62"/>
            <p:cNvSpPr/>
            <p:nvPr/>
          </p:nvSpPr>
          <p:spPr>
            <a:xfrm>
              <a:off x="5168517" y="2815743"/>
              <a:ext cx="331685" cy="331685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244914" y="2950468"/>
              <a:ext cx="180170" cy="5980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5" name="Oval 64"/>
            <p:cNvSpPr/>
            <p:nvPr/>
          </p:nvSpPr>
          <p:spPr>
            <a:xfrm>
              <a:off x="5374199" y="2968927"/>
              <a:ext cx="27435" cy="228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70457" y="2969967"/>
              <a:ext cx="87250" cy="20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244914" y="3014066"/>
              <a:ext cx="180170" cy="5980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8" name="Oval 67"/>
            <p:cNvSpPr/>
            <p:nvPr/>
          </p:nvSpPr>
          <p:spPr>
            <a:xfrm>
              <a:off x="5374199" y="3032524"/>
              <a:ext cx="27435" cy="228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270457" y="3033565"/>
              <a:ext cx="87250" cy="20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244914" y="2882258"/>
              <a:ext cx="180170" cy="5980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71" name="Oval 70"/>
            <p:cNvSpPr/>
            <p:nvPr/>
          </p:nvSpPr>
          <p:spPr>
            <a:xfrm>
              <a:off x="5374199" y="2900716"/>
              <a:ext cx="27435" cy="228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70457" y="2901757"/>
              <a:ext cx="87250" cy="20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8064" y="4537475"/>
            <a:ext cx="331685" cy="331685"/>
            <a:chOff x="5274966" y="4564735"/>
            <a:chExt cx="331685" cy="331685"/>
          </a:xfrm>
        </p:grpSpPr>
        <p:sp>
          <p:nvSpPr>
            <p:cNvPr id="40" name="Oval 39"/>
            <p:cNvSpPr/>
            <p:nvPr/>
          </p:nvSpPr>
          <p:spPr>
            <a:xfrm>
              <a:off x="5274966" y="4564735"/>
              <a:ext cx="331685" cy="331685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41" name="Oval 40"/>
            <p:cNvSpPr/>
            <p:nvPr/>
          </p:nvSpPr>
          <p:spPr>
            <a:xfrm>
              <a:off x="5338880" y="4695262"/>
              <a:ext cx="135927" cy="12357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42" name="Oval 41"/>
            <p:cNvSpPr/>
            <p:nvPr/>
          </p:nvSpPr>
          <p:spPr>
            <a:xfrm>
              <a:off x="5373249" y="4696487"/>
              <a:ext cx="69752" cy="122405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5410620" y="4693011"/>
              <a:ext cx="1766" cy="12357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/>
            <p:cNvCxnSpPr>
              <a:stCxn id="41" idx="6"/>
              <a:endCxn id="41" idx="2"/>
            </p:cNvCxnSpPr>
            <p:nvPr/>
          </p:nvCxnSpPr>
          <p:spPr>
            <a:xfrm flipH="1">
              <a:off x="5338880" y="4757047"/>
              <a:ext cx="13592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Arc 44"/>
            <p:cNvSpPr/>
            <p:nvPr/>
          </p:nvSpPr>
          <p:spPr>
            <a:xfrm rot="5400000">
              <a:off x="5394911" y="4672537"/>
              <a:ext cx="23863" cy="90618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>
                <a:solidFill>
                  <a:schemeClr val="lt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446315" y="4650192"/>
              <a:ext cx="59847" cy="718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464700" y="4654878"/>
              <a:ext cx="23074" cy="59339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1" name="Arc 60"/>
            <p:cNvSpPr/>
            <p:nvPr/>
          </p:nvSpPr>
          <p:spPr>
            <a:xfrm rot="16200000">
              <a:off x="5396060" y="4750941"/>
              <a:ext cx="17929" cy="90618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>
                <a:solidFill>
                  <a:schemeClr val="lt1"/>
                </a:solidFill>
              </a:endParaRPr>
            </a:p>
          </p:txBody>
        </p:sp>
        <p:sp>
          <p:nvSpPr>
            <p:cNvPr id="3" name="Trapezoid 2"/>
            <p:cNvSpPr/>
            <p:nvPr/>
          </p:nvSpPr>
          <p:spPr>
            <a:xfrm>
              <a:off x="5424874" y="4623356"/>
              <a:ext cx="102952" cy="45719"/>
            </a:xfrm>
            <a:prstGeom prst="trapezoid">
              <a:avLst>
                <a:gd name="adj" fmla="val 3779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32063" y="332656"/>
            <a:ext cx="90119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IT Landscape</a:t>
            </a:r>
            <a:endParaRPr lang="en-AU" sz="20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51783" y="1649201"/>
            <a:ext cx="331685" cy="331685"/>
            <a:chOff x="5278685" y="1683694"/>
            <a:chExt cx="331685" cy="331685"/>
          </a:xfrm>
        </p:grpSpPr>
        <p:sp>
          <p:nvSpPr>
            <p:cNvPr id="106" name="Oval 105"/>
            <p:cNvSpPr/>
            <p:nvPr/>
          </p:nvSpPr>
          <p:spPr>
            <a:xfrm>
              <a:off x="5278685" y="1683694"/>
              <a:ext cx="331685" cy="331685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31555" y="1798430"/>
              <a:ext cx="235877" cy="109981"/>
              <a:chOff x="5318976" y="1783194"/>
              <a:chExt cx="235877" cy="109981"/>
            </a:xfrm>
          </p:grpSpPr>
          <p:sp>
            <p:nvSpPr>
              <p:cNvPr id="99" name="Rectangle 98"/>
              <p:cNvSpPr/>
              <p:nvPr/>
            </p:nvSpPr>
            <p:spPr>
              <a:xfrm rot="10800000">
                <a:off x="5318976" y="1783194"/>
                <a:ext cx="62076" cy="52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10800000">
                <a:off x="5405877" y="1783194"/>
                <a:ext cx="62076" cy="52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0800000">
                <a:off x="5492777" y="1783194"/>
                <a:ext cx="62076" cy="52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rot="10800000" flipH="1">
                <a:off x="5436249" y="1827920"/>
                <a:ext cx="1" cy="6525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/>
              <p:cNvCxnSpPr/>
              <p:nvPr/>
            </p:nvCxnSpPr>
            <p:spPr>
              <a:xfrm rot="16200000" flipH="1" flipV="1">
                <a:off x="5435395" y="1742710"/>
                <a:ext cx="3040" cy="173801"/>
              </a:xfrm>
              <a:prstGeom prst="bentConnector3">
                <a:avLst>
                  <a:gd name="adj1" fmla="val 1800000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628372" y="1412776"/>
            <a:ext cx="3799612" cy="4176465"/>
            <a:chOff x="628372" y="1412776"/>
            <a:chExt cx="3799612" cy="4176465"/>
          </a:xfrm>
        </p:grpSpPr>
        <p:pic>
          <p:nvPicPr>
            <p:cNvPr id="156" name="Picture 10" descr="Google Cloud UK Consulta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162" y="5186044"/>
              <a:ext cx="389595" cy="27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Rounded Rectangle 139"/>
            <p:cNvSpPr/>
            <p:nvPr/>
          </p:nvSpPr>
          <p:spPr>
            <a:xfrm>
              <a:off x="1561466" y="2840249"/>
              <a:ext cx="1447533" cy="2214719"/>
            </a:xfrm>
            <a:prstGeom prst="roundRect">
              <a:avLst>
                <a:gd name="adj" fmla="val 7647"/>
              </a:avLst>
            </a:prstGeom>
            <a:solidFill>
              <a:srgbClr val="E7E7E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741797" y="2732910"/>
              <a:ext cx="3600400" cy="2847356"/>
            </a:xfrm>
            <a:prstGeom prst="roundRect">
              <a:avLst>
                <a:gd name="adj" fmla="val 7647"/>
              </a:avLst>
            </a:prstGeom>
            <a:solidFill>
              <a:srgbClr val="E1E1D9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561466" y="2971816"/>
              <a:ext cx="784189" cy="950771"/>
              <a:chOff x="952436" y="2779098"/>
              <a:chExt cx="784189" cy="950771"/>
            </a:xfrm>
          </p:grpSpPr>
          <p:sp>
            <p:nvSpPr>
              <p:cNvPr id="150" name="Hexagon 149"/>
              <p:cNvSpPr/>
              <p:nvPr/>
            </p:nvSpPr>
            <p:spPr>
              <a:xfrm rot="16200000">
                <a:off x="1127405" y="2778662"/>
                <a:ext cx="373874" cy="374745"/>
              </a:xfrm>
              <a:prstGeom prst="hexagon">
                <a:avLst/>
              </a:prstGeom>
              <a:solidFill>
                <a:srgbClr val="9F9FFF"/>
              </a:solidFill>
              <a:ln>
                <a:solidFill>
                  <a:srgbClr val="CFC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1151027" y="2892340"/>
                <a:ext cx="180613" cy="81195"/>
              </a:xfrm>
              <a:prstGeom prst="line">
                <a:avLst/>
              </a:prstGeom>
              <a:ln w="25400">
                <a:solidFill>
                  <a:srgbClr val="CF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1312776" y="2885087"/>
                <a:ext cx="162302" cy="88477"/>
              </a:xfrm>
              <a:prstGeom prst="line">
                <a:avLst/>
              </a:prstGeom>
              <a:ln w="25400">
                <a:solidFill>
                  <a:srgbClr val="CF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321841" y="2977505"/>
                <a:ext cx="0" cy="163463"/>
              </a:xfrm>
              <a:prstGeom prst="line">
                <a:avLst/>
              </a:prstGeom>
              <a:ln w="25400">
                <a:solidFill>
                  <a:srgbClr val="CF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952436" y="3175871"/>
                <a:ext cx="78418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000" dirty="0" smtClean="0">
                    <a:solidFill>
                      <a:srgbClr val="8F8FFF"/>
                    </a:solidFill>
                  </a:rPr>
                  <a:t>Google</a:t>
                </a:r>
              </a:p>
              <a:p>
                <a:pPr algn="ctr"/>
                <a:r>
                  <a:rPr lang="en-AU" sz="1000" dirty="0" smtClean="0">
                    <a:solidFill>
                      <a:srgbClr val="8F8FFF"/>
                    </a:solidFill>
                  </a:rPr>
                  <a:t>Kubernetes</a:t>
                </a:r>
              </a:p>
              <a:p>
                <a:pPr algn="ctr"/>
                <a:r>
                  <a:rPr lang="en-AU" sz="1000" dirty="0" smtClean="0">
                    <a:solidFill>
                      <a:srgbClr val="8F8FFF"/>
                    </a:solidFill>
                  </a:rPr>
                  <a:t>Engine</a:t>
                </a:r>
                <a:endParaRPr lang="en-AU" sz="1000" dirty="0">
                  <a:solidFill>
                    <a:srgbClr val="8F8FFF"/>
                  </a:solidFill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451680" y="5222993"/>
              <a:ext cx="8819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Google Cloud</a:t>
              </a:r>
              <a:endParaRPr lang="en-AU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3" name="Straight Arrow Connector 162"/>
            <p:cNvCxnSpPr>
              <a:endCxn id="223" idx="6"/>
            </p:cNvCxnSpPr>
            <p:nvPr/>
          </p:nvCxnSpPr>
          <p:spPr>
            <a:xfrm>
              <a:off x="2544452" y="3506512"/>
              <a:ext cx="5960" cy="27899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2307462" y="3099103"/>
              <a:ext cx="479618" cy="399897"/>
              <a:chOff x="2364190" y="2711361"/>
              <a:chExt cx="479618" cy="399897"/>
            </a:xfrm>
          </p:grpSpPr>
          <p:sp>
            <p:nvSpPr>
              <p:cNvPr id="195" name="Heptagon 194"/>
              <p:cNvSpPr/>
              <p:nvPr/>
            </p:nvSpPr>
            <p:spPr>
              <a:xfrm>
                <a:off x="2386264" y="2711361"/>
                <a:ext cx="441992" cy="399897"/>
              </a:xfrm>
              <a:prstGeom prst="heptagon">
                <a:avLst/>
              </a:prstGeom>
              <a:solidFill>
                <a:srgbClr val="7F7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558558" y="2766708"/>
                <a:ext cx="90886" cy="57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664913" y="2875193"/>
                <a:ext cx="68285" cy="57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569857" y="2875193"/>
                <a:ext cx="68285" cy="57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471939" y="2875193"/>
                <a:ext cx="68285" cy="57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00" name="Straight Connector 199"/>
              <p:cNvCxnSpPr/>
              <p:nvPr/>
            </p:nvCxnSpPr>
            <p:spPr>
              <a:xfrm flipH="1">
                <a:off x="2604000" y="2798922"/>
                <a:ext cx="1" cy="7895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Elbow Connector 200"/>
              <p:cNvCxnSpPr/>
              <p:nvPr/>
            </p:nvCxnSpPr>
            <p:spPr>
              <a:xfrm rot="5400000" flipH="1" flipV="1">
                <a:off x="2602327" y="2806541"/>
                <a:ext cx="3344" cy="191181"/>
              </a:xfrm>
              <a:prstGeom prst="bentConnector3">
                <a:avLst>
                  <a:gd name="adj1" fmla="val 1800000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2364190" y="2884070"/>
                <a:ext cx="4796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solidFill>
                      <a:schemeClr val="bg1"/>
                    </a:solidFill>
                  </a:rPr>
                  <a:t>Ingress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37897" y="1412776"/>
              <a:ext cx="3331292" cy="1794773"/>
              <a:chOff x="881211" y="1172762"/>
              <a:chExt cx="3331292" cy="1794773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3995936" y="2030546"/>
                <a:ext cx="0" cy="9369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881211" y="1172762"/>
                <a:ext cx="3331292" cy="1690328"/>
                <a:chOff x="881211" y="1172762"/>
                <a:chExt cx="3331292" cy="1690328"/>
              </a:xfrm>
            </p:grpSpPr>
            <p:pic>
              <p:nvPicPr>
                <p:cNvPr id="168" name="Picture 16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4941" y="1539159"/>
                  <a:ext cx="449681" cy="449681"/>
                </a:xfrm>
                <a:prstGeom prst="rect">
                  <a:avLst/>
                </a:prstGeom>
              </p:spPr>
            </p:pic>
            <p:cxnSp>
              <p:nvCxnSpPr>
                <p:cNvPr id="169" name="Straight Arrow Connector 168"/>
                <p:cNvCxnSpPr/>
                <p:nvPr/>
              </p:nvCxnSpPr>
              <p:spPr>
                <a:xfrm flipH="1">
                  <a:off x="2607260" y="1988840"/>
                  <a:ext cx="2432" cy="87425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Elbow Connector 169"/>
                <p:cNvCxnSpPr/>
                <p:nvPr/>
              </p:nvCxnSpPr>
              <p:spPr>
                <a:xfrm flipV="1">
                  <a:off x="2619014" y="2036240"/>
                  <a:ext cx="1264765" cy="311417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Elbow Connector 170"/>
                <p:cNvCxnSpPr/>
                <p:nvPr/>
              </p:nvCxnSpPr>
              <p:spPr>
                <a:xfrm rot="10800000">
                  <a:off x="1331641" y="2051834"/>
                  <a:ext cx="1317690" cy="297046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3682073" y="1484784"/>
                  <a:ext cx="529887" cy="529887"/>
                  <a:chOff x="3685309" y="1605652"/>
                  <a:chExt cx="529887" cy="529887"/>
                </a:xfrm>
              </p:grpSpPr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85309" y="1605652"/>
                    <a:ext cx="529887" cy="529887"/>
                  </a:xfrm>
                  <a:prstGeom prst="rect">
                    <a:avLst/>
                  </a:prstGeom>
                </p:spPr>
              </p:pic>
              <p:pic>
                <p:nvPicPr>
                  <p:cNvPr id="172" name="Picture 171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801926" y="1734485"/>
                    <a:ext cx="124200" cy="11828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054018" y="1504973"/>
                  <a:ext cx="529887" cy="529887"/>
                  <a:chOff x="895503" y="1464090"/>
                  <a:chExt cx="853389" cy="853389"/>
                </a:xfrm>
              </p:grpSpPr>
              <p:pic>
                <p:nvPicPr>
                  <p:cNvPr id="167" name="Picture 16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5503" y="1464090"/>
                    <a:ext cx="853389" cy="853389"/>
                  </a:xfrm>
                  <a:prstGeom prst="rect">
                    <a:avLst/>
                  </a:prstGeom>
                </p:spPr>
              </p:pic>
              <p:pic>
                <p:nvPicPr>
                  <p:cNvPr id="173" name="Picture 172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084166" y="1670607"/>
                    <a:ext cx="190500" cy="18097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4" name="Rectangle 173"/>
                <p:cNvSpPr/>
                <p:nvPr/>
              </p:nvSpPr>
              <p:spPr>
                <a:xfrm>
                  <a:off x="2089695" y="1196752"/>
                  <a:ext cx="9701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Anodiam</a:t>
                  </a:r>
                </a:p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App &amp; Website</a:t>
                  </a:r>
                  <a:endParaRPr lang="en-AU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881211" y="1193372"/>
                  <a:ext cx="8819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Content</a:t>
                  </a:r>
                </a:p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Creation App</a:t>
                  </a:r>
                  <a:endParaRPr lang="en-AU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3688000" y="1172762"/>
                  <a:ext cx="52450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Admin</a:t>
                  </a:r>
                </a:p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Apps</a:t>
                  </a:r>
                  <a:endParaRPr lang="en-AU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88" name="Straight Arrow Connector 187"/>
            <p:cNvCxnSpPr/>
            <p:nvPr/>
          </p:nvCxnSpPr>
          <p:spPr>
            <a:xfrm flipH="1">
              <a:off x="2546962" y="4250194"/>
              <a:ext cx="2239" cy="24532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637421" y="3203556"/>
              <a:ext cx="531225" cy="480233"/>
            </a:xfrm>
            <a:prstGeom prst="rect">
              <a:avLst/>
            </a:prstGeom>
            <a:solidFill>
              <a:srgbClr val="6F6F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64" name="Picture 14" descr="prometheu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658" y="3223771"/>
              <a:ext cx="434751" cy="222431"/>
            </a:xfrm>
            <a:prstGeom prst="rect">
              <a:avLst/>
            </a:prstGeom>
            <a:noFill/>
            <a:extLst/>
          </p:spPr>
        </p:pic>
        <p:sp>
          <p:nvSpPr>
            <p:cNvPr id="165" name="TextBox 164"/>
            <p:cNvSpPr txBox="1"/>
            <p:nvPr/>
          </p:nvSpPr>
          <p:spPr>
            <a:xfrm>
              <a:off x="3552592" y="3380982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800" dirty="0" smtClean="0">
                  <a:solidFill>
                    <a:schemeClr val="bg1"/>
                  </a:solidFill>
                </a:rPr>
                <a:t>Prometheus </a:t>
              </a:r>
            </a:p>
            <a:p>
              <a:pPr algn="ctr"/>
              <a:r>
                <a:rPr lang="en-AU" sz="800" dirty="0" smtClean="0">
                  <a:solidFill>
                    <a:schemeClr val="bg1"/>
                  </a:solidFill>
                </a:rPr>
                <a:t>Monitoring</a:t>
              </a:r>
              <a:endParaRPr lang="en-AU" sz="800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636135" y="3186664"/>
              <a:ext cx="532095" cy="49712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6" name="Straight Arrow Connector 165"/>
            <p:cNvCxnSpPr>
              <a:stCxn id="178" idx="1"/>
            </p:cNvCxnSpPr>
            <p:nvPr/>
          </p:nvCxnSpPr>
          <p:spPr>
            <a:xfrm flipH="1">
              <a:off x="3005871" y="3435227"/>
              <a:ext cx="630264" cy="71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879900" y="4591450"/>
              <a:ext cx="607859" cy="341575"/>
              <a:chOff x="2055134" y="4415704"/>
              <a:chExt cx="607859" cy="375733"/>
            </a:xfrm>
          </p:grpSpPr>
          <p:sp>
            <p:nvSpPr>
              <p:cNvPr id="192" name="Flowchart: Magnetic Disk 191"/>
              <p:cNvSpPr/>
              <p:nvPr/>
            </p:nvSpPr>
            <p:spPr>
              <a:xfrm>
                <a:off x="2102088" y="4415704"/>
                <a:ext cx="521096" cy="375733"/>
              </a:xfrm>
              <a:prstGeom prst="flowChartMagneticDisk">
                <a:avLst/>
              </a:prstGeom>
              <a:solidFill>
                <a:srgbClr val="AFAFF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055134" y="4538008"/>
                <a:ext cx="6078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solidFill>
                      <a:schemeClr val="bg1"/>
                    </a:solidFill>
                  </a:rPr>
                  <a:t>Cloud SQL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03" name="Straight Arrow Connector 202"/>
            <p:cNvCxnSpPr/>
            <p:nvPr/>
          </p:nvCxnSpPr>
          <p:spPr>
            <a:xfrm flipV="1">
              <a:off x="1429461" y="4768213"/>
              <a:ext cx="886436" cy="60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268525" y="4494062"/>
              <a:ext cx="561655" cy="451866"/>
              <a:chOff x="7020272" y="1320950"/>
              <a:chExt cx="561655" cy="451866"/>
            </a:xfrm>
          </p:grpSpPr>
          <p:sp>
            <p:nvSpPr>
              <p:cNvPr id="215" name="Heptagon 214"/>
              <p:cNvSpPr/>
              <p:nvPr/>
            </p:nvSpPr>
            <p:spPr>
              <a:xfrm>
                <a:off x="7095736" y="1372920"/>
                <a:ext cx="486191" cy="399896"/>
              </a:xfrm>
              <a:prstGeom prst="heptagon">
                <a:avLst/>
              </a:prstGeom>
              <a:solidFill>
                <a:srgbClr val="9F9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6" name="Heptagon 215"/>
              <p:cNvSpPr/>
              <p:nvPr/>
            </p:nvSpPr>
            <p:spPr>
              <a:xfrm>
                <a:off x="7074813" y="1349285"/>
                <a:ext cx="486191" cy="399896"/>
              </a:xfrm>
              <a:prstGeom prst="heptagon">
                <a:avLst/>
              </a:prstGeom>
              <a:solidFill>
                <a:srgbClr val="8F8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7" name="Heptagon 216"/>
              <p:cNvSpPr/>
              <p:nvPr/>
            </p:nvSpPr>
            <p:spPr>
              <a:xfrm>
                <a:off x="7046732" y="1320950"/>
                <a:ext cx="486191" cy="399896"/>
              </a:xfrm>
              <a:prstGeom prst="heptagon">
                <a:avLst/>
              </a:prstGeom>
              <a:solidFill>
                <a:srgbClr val="7F7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7020272" y="1490618"/>
                <a:ext cx="5469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solidFill>
                      <a:schemeClr val="bg1"/>
                    </a:solidFill>
                  </a:rPr>
                  <a:t>REST API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Circular Arrow 218"/>
              <p:cNvSpPr/>
              <p:nvPr/>
            </p:nvSpPr>
            <p:spPr>
              <a:xfrm rot="6414922">
                <a:off x="7166180" y="1354120"/>
                <a:ext cx="235377" cy="225708"/>
              </a:xfrm>
              <a:prstGeom prst="circularArrow">
                <a:avLst>
                  <a:gd name="adj1" fmla="val 11378"/>
                  <a:gd name="adj2" fmla="val 1622344"/>
                  <a:gd name="adj3" fmla="val 17982229"/>
                  <a:gd name="adj4" fmla="val 674486"/>
                  <a:gd name="adj5" fmla="val 1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2280856" y="3785503"/>
              <a:ext cx="569387" cy="451866"/>
              <a:chOff x="7020272" y="1320950"/>
              <a:chExt cx="569387" cy="451866"/>
            </a:xfrm>
          </p:grpSpPr>
          <p:sp>
            <p:nvSpPr>
              <p:cNvPr id="221" name="Heptagon 220"/>
              <p:cNvSpPr/>
              <p:nvPr/>
            </p:nvSpPr>
            <p:spPr>
              <a:xfrm>
                <a:off x="7095736" y="1372920"/>
                <a:ext cx="486191" cy="399896"/>
              </a:xfrm>
              <a:prstGeom prst="heptagon">
                <a:avLst/>
              </a:prstGeom>
              <a:solidFill>
                <a:srgbClr val="9F9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22" name="Heptagon 221"/>
              <p:cNvSpPr/>
              <p:nvPr/>
            </p:nvSpPr>
            <p:spPr>
              <a:xfrm>
                <a:off x="7074813" y="1349285"/>
                <a:ext cx="486191" cy="399896"/>
              </a:xfrm>
              <a:prstGeom prst="heptagon">
                <a:avLst/>
              </a:prstGeom>
              <a:solidFill>
                <a:srgbClr val="8F8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23" name="Heptagon 222"/>
              <p:cNvSpPr/>
              <p:nvPr/>
            </p:nvSpPr>
            <p:spPr>
              <a:xfrm>
                <a:off x="7046732" y="1320950"/>
                <a:ext cx="486191" cy="399896"/>
              </a:xfrm>
              <a:prstGeom prst="heptagon">
                <a:avLst/>
              </a:prstGeom>
              <a:solidFill>
                <a:srgbClr val="7F7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7020272" y="1490618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solidFill>
                      <a:schemeClr val="bg1"/>
                    </a:solidFill>
                  </a:rPr>
                  <a:t>Frontend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Circular Arrow 224"/>
              <p:cNvSpPr/>
              <p:nvPr/>
            </p:nvSpPr>
            <p:spPr>
              <a:xfrm rot="6414922">
                <a:off x="7166180" y="1354120"/>
                <a:ext cx="235377" cy="225708"/>
              </a:xfrm>
              <a:prstGeom prst="circularArrow">
                <a:avLst>
                  <a:gd name="adj1" fmla="val 11378"/>
                  <a:gd name="adj2" fmla="val 1622344"/>
                  <a:gd name="adj3" fmla="val 17982229"/>
                  <a:gd name="adj4" fmla="val 674486"/>
                  <a:gd name="adj5" fmla="val 1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437708" y="4484962"/>
              <a:ext cx="745717" cy="543882"/>
              <a:chOff x="3427094" y="4458402"/>
              <a:chExt cx="745717" cy="543882"/>
            </a:xfrm>
          </p:grpSpPr>
          <p:sp>
            <p:nvSpPr>
              <p:cNvPr id="57" name="Hexagon 56"/>
              <p:cNvSpPr/>
              <p:nvPr/>
            </p:nvSpPr>
            <p:spPr>
              <a:xfrm>
                <a:off x="3472148" y="4458402"/>
                <a:ext cx="655974" cy="522407"/>
              </a:xfrm>
              <a:prstGeom prst="hexagon">
                <a:avLst>
                  <a:gd name="adj" fmla="val 21002"/>
                  <a:gd name="vf" fmla="val 115470"/>
                </a:avLst>
              </a:prstGeom>
              <a:solidFill>
                <a:srgbClr val="AFAFF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800" dirty="0" smtClean="0"/>
                  <a:t> </a:t>
                </a:r>
                <a:endParaRPr lang="en-AU" sz="8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427094" y="4663730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800" dirty="0" smtClean="0">
                    <a:solidFill>
                      <a:schemeClr val="bg1"/>
                    </a:solidFill>
                  </a:rPr>
                  <a:t>Google Cloud</a:t>
                </a:r>
              </a:p>
              <a:p>
                <a:pPr algn="ctr"/>
                <a:r>
                  <a:rPr lang="en-AU" sz="800" dirty="0" smtClean="0">
                    <a:solidFill>
                      <a:schemeClr val="bg1"/>
                    </a:solidFill>
                  </a:rPr>
                  <a:t>Storage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44686" y="4516360"/>
                <a:ext cx="310535" cy="82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890762" y="4534849"/>
                <a:ext cx="45719" cy="45719"/>
              </a:xfrm>
              <a:prstGeom prst="ellipse">
                <a:avLst/>
              </a:prstGeom>
              <a:solidFill>
                <a:srgbClr val="AFA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3644686" y="4632159"/>
                <a:ext cx="310535" cy="82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3890762" y="4650648"/>
                <a:ext cx="45719" cy="45719"/>
              </a:xfrm>
              <a:prstGeom prst="ellipse">
                <a:avLst/>
              </a:prstGeom>
              <a:solidFill>
                <a:srgbClr val="AFA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30" name="Straight Arrow Connector 229"/>
            <p:cNvCxnSpPr/>
            <p:nvPr/>
          </p:nvCxnSpPr>
          <p:spPr>
            <a:xfrm flipH="1">
              <a:off x="2798590" y="4748445"/>
              <a:ext cx="693290" cy="71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628372" y="1412777"/>
              <a:ext cx="3799612" cy="417646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10704" y="1779173"/>
              <a:ext cx="3157526" cy="43345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132063" y="125638"/>
            <a:ext cx="623513" cy="607128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8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</a:t>
            </a:r>
            <a:r>
              <a:rPr lang="en-AU" sz="800" dirty="0" smtClean="0">
                <a:solidFill>
                  <a:schemeClr val="bg1"/>
                </a:solidFill>
              </a:rPr>
              <a:t>2022  </a:t>
            </a:r>
            <a:r>
              <a:rPr lang="en-AU" sz="800" dirty="0">
                <a:solidFill>
                  <a:schemeClr val="bg1"/>
                </a:solidFill>
              </a:rPr>
              <a:t>||  Private &amp; Confidential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 algn="ctr">
              <a:spcAft>
                <a:spcPts val="600"/>
              </a:spcAft>
              <a:defRPr sz="2000" b="1">
                <a:solidFill>
                  <a:srgbClr val="2F2FA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AU" dirty="0"/>
              <a:t>Business Model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1326" y="3667255"/>
            <a:ext cx="316505" cy="331685"/>
            <a:chOff x="438204" y="2658861"/>
            <a:chExt cx="364853" cy="364853"/>
          </a:xfrm>
        </p:grpSpPr>
        <p:grpSp>
          <p:nvGrpSpPr>
            <p:cNvPr id="6" name="Group 5"/>
            <p:cNvGrpSpPr/>
            <p:nvPr/>
          </p:nvGrpSpPr>
          <p:grpSpPr>
            <a:xfrm>
              <a:off x="438204" y="2658861"/>
              <a:ext cx="364853" cy="364853"/>
              <a:chOff x="422710" y="2688843"/>
              <a:chExt cx="364853" cy="36485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2710" y="2688843"/>
                <a:ext cx="364853" cy="364853"/>
              </a:xfrm>
              <a:prstGeom prst="ellipse">
                <a:avLst/>
              </a:prstGeom>
              <a:solidFill>
                <a:srgbClr val="7F7FFF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99888" y="2755080"/>
                <a:ext cx="232143" cy="229981"/>
              </a:xfrm>
              <a:custGeom>
                <a:avLst/>
                <a:gdLst>
                  <a:gd name="connsiteX0" fmla="*/ 383346 w 2078677"/>
                  <a:gd name="connsiteY0" fmla="*/ 1787551 h 2059312"/>
                  <a:gd name="connsiteX1" fmla="*/ 302456 w 2078677"/>
                  <a:gd name="connsiteY1" fmla="*/ 1883468 h 2059312"/>
                  <a:gd name="connsiteX2" fmla="*/ 383346 w 2078677"/>
                  <a:gd name="connsiteY2" fmla="*/ 1979385 h 2059312"/>
                  <a:gd name="connsiteX3" fmla="*/ 464236 w 2078677"/>
                  <a:gd name="connsiteY3" fmla="*/ 1883468 h 2059312"/>
                  <a:gd name="connsiteX4" fmla="*/ 383346 w 2078677"/>
                  <a:gd name="connsiteY4" fmla="*/ 1787551 h 2059312"/>
                  <a:gd name="connsiteX5" fmla="*/ 91442 w 2078677"/>
                  <a:gd name="connsiteY5" fmla="*/ 1412197 h 2059312"/>
                  <a:gd name="connsiteX6" fmla="*/ 457198 w 2078677"/>
                  <a:gd name="connsiteY6" fmla="*/ 1412197 h 2059312"/>
                  <a:gd name="connsiteX7" fmla="*/ 548640 w 2078677"/>
                  <a:gd name="connsiteY7" fmla="*/ 1503640 h 2059312"/>
                  <a:gd name="connsiteX8" fmla="*/ 548640 w 2078677"/>
                  <a:gd name="connsiteY8" fmla="*/ 1967869 h 2059312"/>
                  <a:gd name="connsiteX9" fmla="*/ 457198 w 2078677"/>
                  <a:gd name="connsiteY9" fmla="*/ 2059311 h 2059312"/>
                  <a:gd name="connsiteX10" fmla="*/ 91442 w 2078677"/>
                  <a:gd name="connsiteY10" fmla="*/ 2059312 h 2059312"/>
                  <a:gd name="connsiteX11" fmla="*/ 0 w 2078677"/>
                  <a:gd name="connsiteY11" fmla="*/ 1967870 h 2059312"/>
                  <a:gd name="connsiteX12" fmla="*/ 0 w 2078677"/>
                  <a:gd name="connsiteY12" fmla="*/ 1503639 h 2059312"/>
                  <a:gd name="connsiteX13" fmla="*/ 91442 w 2078677"/>
                  <a:gd name="connsiteY13" fmla="*/ 1412197 h 2059312"/>
                  <a:gd name="connsiteX14" fmla="*/ 703035 w 2078677"/>
                  <a:gd name="connsiteY14" fmla="*/ 1369993 h 2059312"/>
                  <a:gd name="connsiteX15" fmla="*/ 1040863 w 2078677"/>
                  <a:gd name="connsiteY15" fmla="*/ 1369993 h 2059312"/>
                  <a:gd name="connsiteX16" fmla="*/ 1109996 w 2078677"/>
                  <a:gd name="connsiteY16" fmla="*/ 1415818 h 2059312"/>
                  <a:gd name="connsiteX17" fmla="*/ 1115493 w 2078677"/>
                  <a:gd name="connsiteY17" fmla="*/ 1443045 h 2059312"/>
                  <a:gd name="connsiteX18" fmla="*/ 1516164 w 2078677"/>
                  <a:gd name="connsiteY18" fmla="*/ 1443045 h 2059312"/>
                  <a:gd name="connsiteX19" fmla="*/ 1549649 w 2078677"/>
                  <a:gd name="connsiteY19" fmla="*/ 1476530 h 2059312"/>
                  <a:gd name="connsiteX20" fmla="*/ 1549649 w 2078677"/>
                  <a:gd name="connsiteY20" fmla="*/ 1610465 h 2059312"/>
                  <a:gd name="connsiteX21" fmla="*/ 1516164 w 2078677"/>
                  <a:gd name="connsiteY21" fmla="*/ 1643949 h 2059312"/>
                  <a:gd name="connsiteX22" fmla="*/ 1115893 w 2078677"/>
                  <a:gd name="connsiteY22" fmla="*/ 1643950 h 2059312"/>
                  <a:gd name="connsiteX23" fmla="*/ 1115892 w 2078677"/>
                  <a:gd name="connsiteY23" fmla="*/ 1691210 h 2059312"/>
                  <a:gd name="connsiteX24" fmla="*/ 1467587 w 2078677"/>
                  <a:gd name="connsiteY24" fmla="*/ 1691209 h 2059312"/>
                  <a:gd name="connsiteX25" fmla="*/ 1488577 w 2078677"/>
                  <a:gd name="connsiteY25" fmla="*/ 1695447 h 2059312"/>
                  <a:gd name="connsiteX26" fmla="*/ 1490613 w 2078677"/>
                  <a:gd name="connsiteY26" fmla="*/ 1696820 h 2059312"/>
                  <a:gd name="connsiteX27" fmla="*/ 1679155 w 2078677"/>
                  <a:gd name="connsiteY27" fmla="*/ 1629730 h 2059312"/>
                  <a:gd name="connsiteX28" fmla="*/ 1696930 w 2078677"/>
                  <a:gd name="connsiteY28" fmla="*/ 1630635 h 2059312"/>
                  <a:gd name="connsiteX29" fmla="*/ 1822568 w 2078677"/>
                  <a:gd name="connsiteY29" fmla="*/ 1533879 h 2059312"/>
                  <a:gd name="connsiteX30" fmla="*/ 1902836 w 2078677"/>
                  <a:gd name="connsiteY30" fmla="*/ 1397060 h 2059312"/>
                  <a:gd name="connsiteX31" fmla="*/ 1919729 w 2078677"/>
                  <a:gd name="connsiteY31" fmla="*/ 1384283 h 2059312"/>
                  <a:gd name="connsiteX32" fmla="*/ 1940708 w 2078677"/>
                  <a:gd name="connsiteY32" fmla="*/ 1387194 h 2059312"/>
                  <a:gd name="connsiteX33" fmla="*/ 2022009 w 2078677"/>
                  <a:gd name="connsiteY33" fmla="*/ 1434891 h 2059312"/>
                  <a:gd name="connsiteX34" fmla="*/ 1891902 w 2078677"/>
                  <a:gd name="connsiteY34" fmla="*/ 1711008 h 2059312"/>
                  <a:gd name="connsiteX35" fmla="*/ 1781371 w 2078677"/>
                  <a:gd name="connsiteY35" fmla="*/ 1796128 h 2059312"/>
                  <a:gd name="connsiteX36" fmla="*/ 1785202 w 2078677"/>
                  <a:gd name="connsiteY36" fmla="*/ 1806896 h 2059312"/>
                  <a:gd name="connsiteX37" fmla="*/ 1572637 w 2078677"/>
                  <a:gd name="connsiteY37" fmla="*/ 1922400 h 2059312"/>
                  <a:gd name="connsiteX38" fmla="*/ 1292535 w 2078677"/>
                  <a:gd name="connsiteY38" fmla="*/ 2014766 h 2059312"/>
                  <a:gd name="connsiteX39" fmla="*/ 692980 w 2078677"/>
                  <a:gd name="connsiteY39" fmla="*/ 2014767 h 2059312"/>
                  <a:gd name="connsiteX40" fmla="*/ 671989 w 2078677"/>
                  <a:gd name="connsiteY40" fmla="*/ 2010529 h 2059312"/>
                  <a:gd name="connsiteX41" fmla="*/ 660884 w 2078677"/>
                  <a:gd name="connsiteY41" fmla="*/ 2003041 h 2059312"/>
                  <a:gd name="connsiteX42" fmla="*/ 656886 w 2078677"/>
                  <a:gd name="connsiteY42" fmla="*/ 2003041 h 2059312"/>
                  <a:gd name="connsiteX43" fmla="*/ 618978 w 2078677"/>
                  <a:gd name="connsiteY43" fmla="*/ 1965133 h 2059312"/>
                  <a:gd name="connsiteX44" fmla="*/ 618978 w 2078677"/>
                  <a:gd name="connsiteY44" fmla="*/ 1407902 h 2059312"/>
                  <a:gd name="connsiteX45" fmla="*/ 656886 w 2078677"/>
                  <a:gd name="connsiteY45" fmla="*/ 1369994 h 2059312"/>
                  <a:gd name="connsiteX46" fmla="*/ 703030 w 2078677"/>
                  <a:gd name="connsiteY46" fmla="*/ 1369994 h 2059312"/>
                  <a:gd name="connsiteX47" fmla="*/ 1434930 w 2078677"/>
                  <a:gd name="connsiteY47" fmla="*/ 414997 h 2059312"/>
                  <a:gd name="connsiteX48" fmla="*/ 1164930 w 2078677"/>
                  <a:gd name="connsiteY48" fmla="*/ 684997 h 2059312"/>
                  <a:gd name="connsiteX49" fmla="*/ 1434930 w 2078677"/>
                  <a:gd name="connsiteY49" fmla="*/ 954997 h 2059312"/>
                  <a:gd name="connsiteX50" fmla="*/ 1704930 w 2078677"/>
                  <a:gd name="connsiteY50" fmla="*/ 684997 h 2059312"/>
                  <a:gd name="connsiteX51" fmla="*/ 1434930 w 2078677"/>
                  <a:gd name="connsiteY51" fmla="*/ 414997 h 2059312"/>
                  <a:gd name="connsiteX52" fmla="*/ 1345836 w 2078677"/>
                  <a:gd name="connsiteY52" fmla="*/ 0 h 2059312"/>
                  <a:gd name="connsiteX53" fmla="*/ 1524024 w 2078677"/>
                  <a:gd name="connsiteY53" fmla="*/ 0 h 2059312"/>
                  <a:gd name="connsiteX54" fmla="*/ 1568573 w 2078677"/>
                  <a:gd name="connsiteY54" fmla="*/ 44549 h 2059312"/>
                  <a:gd name="connsiteX55" fmla="*/ 1568573 w 2078677"/>
                  <a:gd name="connsiteY55" fmla="*/ 163671 h 2059312"/>
                  <a:gd name="connsiteX56" fmla="*/ 1645123 w 2078677"/>
                  <a:gd name="connsiteY56" fmla="*/ 187433 h 2059312"/>
                  <a:gd name="connsiteX57" fmla="*/ 1816768 w 2078677"/>
                  <a:gd name="connsiteY57" fmla="*/ 303159 h 2059312"/>
                  <a:gd name="connsiteX58" fmla="*/ 1828321 w 2078677"/>
                  <a:gd name="connsiteY58" fmla="*/ 317162 h 2059312"/>
                  <a:gd name="connsiteX59" fmla="*/ 1922752 w 2078677"/>
                  <a:gd name="connsiteY59" fmla="*/ 262643 h 2059312"/>
                  <a:gd name="connsiteX60" fmla="*/ 1983607 w 2078677"/>
                  <a:gd name="connsiteY60" fmla="*/ 278949 h 2059312"/>
                  <a:gd name="connsiteX61" fmla="*/ 2072701 w 2078677"/>
                  <a:gd name="connsiteY61" fmla="*/ 433264 h 2059312"/>
                  <a:gd name="connsiteX62" fmla="*/ 2056395 w 2078677"/>
                  <a:gd name="connsiteY62" fmla="*/ 494119 h 2059312"/>
                  <a:gd name="connsiteX63" fmla="*/ 1956409 w 2078677"/>
                  <a:gd name="connsiteY63" fmla="*/ 551846 h 2059312"/>
                  <a:gd name="connsiteX64" fmla="*/ 1963959 w 2078677"/>
                  <a:gd name="connsiteY64" fmla="*/ 576168 h 2059312"/>
                  <a:gd name="connsiteX65" fmla="*/ 1974930 w 2078677"/>
                  <a:gd name="connsiteY65" fmla="*/ 684997 h 2059312"/>
                  <a:gd name="connsiteX66" fmla="*/ 1963959 w 2078677"/>
                  <a:gd name="connsiteY66" fmla="*/ 793826 h 2059312"/>
                  <a:gd name="connsiteX67" fmla="*/ 1949245 w 2078677"/>
                  <a:gd name="connsiteY67" fmla="*/ 841228 h 2059312"/>
                  <a:gd name="connsiteX68" fmla="*/ 2056395 w 2078677"/>
                  <a:gd name="connsiteY68" fmla="*/ 903091 h 2059312"/>
                  <a:gd name="connsiteX69" fmla="*/ 2072701 w 2078677"/>
                  <a:gd name="connsiteY69" fmla="*/ 963946 h 2059312"/>
                  <a:gd name="connsiteX70" fmla="*/ 1983607 w 2078677"/>
                  <a:gd name="connsiteY70" fmla="*/ 1118262 h 2059312"/>
                  <a:gd name="connsiteX71" fmla="*/ 1922752 w 2078677"/>
                  <a:gd name="connsiteY71" fmla="*/ 1134568 h 2059312"/>
                  <a:gd name="connsiteX72" fmla="*/ 1812103 w 2078677"/>
                  <a:gd name="connsiteY72" fmla="*/ 1070684 h 2059312"/>
                  <a:gd name="connsiteX73" fmla="*/ 1736849 w 2078677"/>
                  <a:gd name="connsiteY73" fmla="*/ 1132774 h 2059312"/>
                  <a:gd name="connsiteX74" fmla="*/ 1595510 w 2078677"/>
                  <a:gd name="connsiteY74" fmla="*/ 1200720 h 2059312"/>
                  <a:gd name="connsiteX75" fmla="*/ 1568573 w 2078677"/>
                  <a:gd name="connsiteY75" fmla="*/ 1206928 h 2059312"/>
                  <a:gd name="connsiteX76" fmla="*/ 1568573 w 2078677"/>
                  <a:gd name="connsiteY76" fmla="*/ 1325444 h 2059312"/>
                  <a:gd name="connsiteX77" fmla="*/ 1524024 w 2078677"/>
                  <a:gd name="connsiteY77" fmla="*/ 1369993 h 2059312"/>
                  <a:gd name="connsiteX78" fmla="*/ 1345836 w 2078677"/>
                  <a:gd name="connsiteY78" fmla="*/ 1369993 h 2059312"/>
                  <a:gd name="connsiteX79" fmla="*/ 1301287 w 2078677"/>
                  <a:gd name="connsiteY79" fmla="*/ 1325444 h 2059312"/>
                  <a:gd name="connsiteX80" fmla="*/ 1301287 w 2078677"/>
                  <a:gd name="connsiteY80" fmla="*/ 1206928 h 2059312"/>
                  <a:gd name="connsiteX81" fmla="*/ 1274350 w 2078677"/>
                  <a:gd name="connsiteY81" fmla="*/ 1200720 h 2059312"/>
                  <a:gd name="connsiteX82" fmla="*/ 1133011 w 2078677"/>
                  <a:gd name="connsiteY82" fmla="*/ 1132774 h 2059312"/>
                  <a:gd name="connsiteX83" fmla="*/ 1057757 w 2078677"/>
                  <a:gd name="connsiteY83" fmla="*/ 1070684 h 2059312"/>
                  <a:gd name="connsiteX84" fmla="*/ 947108 w 2078677"/>
                  <a:gd name="connsiteY84" fmla="*/ 1134567 h 2059312"/>
                  <a:gd name="connsiteX85" fmla="*/ 886253 w 2078677"/>
                  <a:gd name="connsiteY85" fmla="*/ 1118261 h 2059312"/>
                  <a:gd name="connsiteX86" fmla="*/ 797159 w 2078677"/>
                  <a:gd name="connsiteY86" fmla="*/ 963945 h 2059312"/>
                  <a:gd name="connsiteX87" fmla="*/ 813465 w 2078677"/>
                  <a:gd name="connsiteY87" fmla="*/ 903090 h 2059312"/>
                  <a:gd name="connsiteX88" fmla="*/ 920615 w 2078677"/>
                  <a:gd name="connsiteY88" fmla="*/ 841227 h 2059312"/>
                  <a:gd name="connsiteX89" fmla="*/ 905901 w 2078677"/>
                  <a:gd name="connsiteY89" fmla="*/ 793826 h 2059312"/>
                  <a:gd name="connsiteX90" fmla="*/ 894930 w 2078677"/>
                  <a:gd name="connsiteY90" fmla="*/ 684997 h 2059312"/>
                  <a:gd name="connsiteX91" fmla="*/ 905901 w 2078677"/>
                  <a:gd name="connsiteY91" fmla="*/ 576168 h 2059312"/>
                  <a:gd name="connsiteX92" fmla="*/ 913451 w 2078677"/>
                  <a:gd name="connsiteY92" fmla="*/ 551847 h 2059312"/>
                  <a:gd name="connsiteX93" fmla="*/ 813465 w 2078677"/>
                  <a:gd name="connsiteY93" fmla="*/ 494120 h 2059312"/>
                  <a:gd name="connsiteX94" fmla="*/ 797159 w 2078677"/>
                  <a:gd name="connsiteY94" fmla="*/ 433265 h 2059312"/>
                  <a:gd name="connsiteX95" fmla="*/ 886253 w 2078677"/>
                  <a:gd name="connsiteY95" fmla="*/ 278950 h 2059312"/>
                  <a:gd name="connsiteX96" fmla="*/ 947108 w 2078677"/>
                  <a:gd name="connsiteY96" fmla="*/ 262644 h 2059312"/>
                  <a:gd name="connsiteX97" fmla="*/ 1041538 w 2078677"/>
                  <a:gd name="connsiteY97" fmla="*/ 317163 h 2059312"/>
                  <a:gd name="connsiteX98" fmla="*/ 1053092 w 2078677"/>
                  <a:gd name="connsiteY98" fmla="*/ 303159 h 2059312"/>
                  <a:gd name="connsiteX99" fmla="*/ 1224738 w 2078677"/>
                  <a:gd name="connsiteY99" fmla="*/ 187433 h 2059312"/>
                  <a:gd name="connsiteX100" fmla="*/ 1301287 w 2078677"/>
                  <a:gd name="connsiteY100" fmla="*/ 163671 h 2059312"/>
                  <a:gd name="connsiteX101" fmla="*/ 1301287 w 2078677"/>
                  <a:gd name="connsiteY101" fmla="*/ 44549 h 2059312"/>
                  <a:gd name="connsiteX102" fmla="*/ 1345836 w 2078677"/>
                  <a:gd name="connsiteY102" fmla="*/ 0 h 205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2078677" h="2059312">
                    <a:moveTo>
                      <a:pt x="383346" y="1787551"/>
                    </a:moveTo>
                    <a:cubicBezTo>
                      <a:pt x="338672" y="1787550"/>
                      <a:pt x="302456" y="1830494"/>
                      <a:pt x="302456" y="1883468"/>
                    </a:cubicBezTo>
                    <a:cubicBezTo>
                      <a:pt x="302456" y="1936440"/>
                      <a:pt x="338672" y="1979384"/>
                      <a:pt x="383346" y="1979385"/>
                    </a:cubicBezTo>
                    <a:cubicBezTo>
                      <a:pt x="428020" y="1979384"/>
                      <a:pt x="464236" y="1936440"/>
                      <a:pt x="464236" y="1883468"/>
                    </a:cubicBezTo>
                    <a:cubicBezTo>
                      <a:pt x="464236" y="1830494"/>
                      <a:pt x="428020" y="1787550"/>
                      <a:pt x="383346" y="1787551"/>
                    </a:cubicBezTo>
                    <a:close/>
                    <a:moveTo>
                      <a:pt x="91442" y="1412197"/>
                    </a:moveTo>
                    <a:lnTo>
                      <a:pt x="457198" y="1412197"/>
                    </a:lnTo>
                    <a:cubicBezTo>
                      <a:pt x="507700" y="1412197"/>
                      <a:pt x="548640" y="1453138"/>
                      <a:pt x="548640" y="1503640"/>
                    </a:cubicBezTo>
                    <a:lnTo>
                      <a:pt x="548640" y="1967869"/>
                    </a:lnTo>
                    <a:cubicBezTo>
                      <a:pt x="548640" y="2018371"/>
                      <a:pt x="507700" y="2059311"/>
                      <a:pt x="457198" y="2059311"/>
                    </a:cubicBezTo>
                    <a:lnTo>
                      <a:pt x="91442" y="2059312"/>
                    </a:lnTo>
                    <a:cubicBezTo>
                      <a:pt x="40939" y="2059312"/>
                      <a:pt x="0" y="2018371"/>
                      <a:pt x="0" y="1967870"/>
                    </a:cubicBezTo>
                    <a:lnTo>
                      <a:pt x="0" y="1503639"/>
                    </a:lnTo>
                    <a:cubicBezTo>
                      <a:pt x="-1" y="1453137"/>
                      <a:pt x="40940" y="1412198"/>
                      <a:pt x="91442" y="1412197"/>
                    </a:cubicBezTo>
                    <a:close/>
                    <a:moveTo>
                      <a:pt x="703035" y="1369993"/>
                    </a:moveTo>
                    <a:lnTo>
                      <a:pt x="1040863" y="1369993"/>
                    </a:lnTo>
                    <a:cubicBezTo>
                      <a:pt x="1071941" y="1369993"/>
                      <a:pt x="1098606" y="1388889"/>
                      <a:pt x="1109996" y="1415818"/>
                    </a:cubicBezTo>
                    <a:lnTo>
                      <a:pt x="1115493" y="1443045"/>
                    </a:lnTo>
                    <a:lnTo>
                      <a:pt x="1516164" y="1443045"/>
                    </a:lnTo>
                    <a:cubicBezTo>
                      <a:pt x="1534658" y="1443045"/>
                      <a:pt x="1549649" y="1458037"/>
                      <a:pt x="1549649" y="1476530"/>
                    </a:cubicBezTo>
                    <a:lnTo>
                      <a:pt x="1549649" y="1610465"/>
                    </a:lnTo>
                    <a:cubicBezTo>
                      <a:pt x="1549650" y="1628957"/>
                      <a:pt x="1534657" y="1643950"/>
                      <a:pt x="1516164" y="1643949"/>
                    </a:cubicBezTo>
                    <a:lnTo>
                      <a:pt x="1115893" y="1643950"/>
                    </a:lnTo>
                    <a:lnTo>
                      <a:pt x="1115892" y="1691210"/>
                    </a:lnTo>
                    <a:lnTo>
                      <a:pt x="1467587" y="1691209"/>
                    </a:lnTo>
                    <a:cubicBezTo>
                      <a:pt x="1475032" y="1691210"/>
                      <a:pt x="1482125" y="1692718"/>
                      <a:pt x="1488577" y="1695447"/>
                    </a:cubicBezTo>
                    <a:lnTo>
                      <a:pt x="1490613" y="1696820"/>
                    </a:lnTo>
                    <a:lnTo>
                      <a:pt x="1679155" y="1629730"/>
                    </a:lnTo>
                    <a:lnTo>
                      <a:pt x="1696930" y="1630635"/>
                    </a:lnTo>
                    <a:lnTo>
                      <a:pt x="1822568" y="1533879"/>
                    </a:lnTo>
                    <a:lnTo>
                      <a:pt x="1902836" y="1397060"/>
                    </a:lnTo>
                    <a:cubicBezTo>
                      <a:pt x="1906703" y="1390468"/>
                      <a:pt x="1912876" y="1386069"/>
                      <a:pt x="1919729" y="1384283"/>
                    </a:cubicBezTo>
                    <a:cubicBezTo>
                      <a:pt x="1926582" y="1382498"/>
                      <a:pt x="1934117" y="1383327"/>
                      <a:pt x="1940708" y="1387194"/>
                    </a:cubicBezTo>
                    <a:lnTo>
                      <a:pt x="2022009" y="1434891"/>
                    </a:lnTo>
                    <a:lnTo>
                      <a:pt x="1891902" y="1711008"/>
                    </a:lnTo>
                    <a:lnTo>
                      <a:pt x="1781371" y="1796128"/>
                    </a:lnTo>
                    <a:lnTo>
                      <a:pt x="1785202" y="1806896"/>
                    </a:lnTo>
                    <a:lnTo>
                      <a:pt x="1572637" y="1922400"/>
                    </a:lnTo>
                    <a:lnTo>
                      <a:pt x="1292535" y="2014766"/>
                    </a:lnTo>
                    <a:lnTo>
                      <a:pt x="692980" y="2014767"/>
                    </a:lnTo>
                    <a:cubicBezTo>
                      <a:pt x="685534" y="2014767"/>
                      <a:pt x="678441" y="2013258"/>
                      <a:pt x="671989" y="2010529"/>
                    </a:cubicBezTo>
                    <a:lnTo>
                      <a:pt x="660884" y="2003041"/>
                    </a:lnTo>
                    <a:lnTo>
                      <a:pt x="656886" y="2003041"/>
                    </a:lnTo>
                    <a:cubicBezTo>
                      <a:pt x="635950" y="2003041"/>
                      <a:pt x="618978" y="1986069"/>
                      <a:pt x="618978" y="1965133"/>
                    </a:cubicBezTo>
                    <a:lnTo>
                      <a:pt x="618978" y="1407902"/>
                    </a:lnTo>
                    <a:cubicBezTo>
                      <a:pt x="618978" y="1386966"/>
                      <a:pt x="635950" y="1369994"/>
                      <a:pt x="656886" y="1369994"/>
                    </a:cubicBezTo>
                    <a:lnTo>
                      <a:pt x="703030" y="1369994"/>
                    </a:lnTo>
                    <a:close/>
                    <a:moveTo>
                      <a:pt x="1434930" y="414997"/>
                    </a:moveTo>
                    <a:cubicBezTo>
                      <a:pt x="1285813" y="414997"/>
                      <a:pt x="1164930" y="535880"/>
                      <a:pt x="1164930" y="684997"/>
                    </a:cubicBezTo>
                    <a:cubicBezTo>
                      <a:pt x="1164930" y="834114"/>
                      <a:pt x="1285813" y="954997"/>
                      <a:pt x="1434930" y="954997"/>
                    </a:cubicBezTo>
                    <a:cubicBezTo>
                      <a:pt x="1584047" y="954997"/>
                      <a:pt x="1704930" y="834114"/>
                      <a:pt x="1704930" y="684997"/>
                    </a:cubicBezTo>
                    <a:cubicBezTo>
                      <a:pt x="1704930" y="535880"/>
                      <a:pt x="1584047" y="414997"/>
                      <a:pt x="1434930" y="414997"/>
                    </a:cubicBezTo>
                    <a:close/>
                    <a:moveTo>
                      <a:pt x="1345836" y="0"/>
                    </a:moveTo>
                    <a:lnTo>
                      <a:pt x="1524024" y="0"/>
                    </a:lnTo>
                    <a:cubicBezTo>
                      <a:pt x="1548628" y="0"/>
                      <a:pt x="1568573" y="19945"/>
                      <a:pt x="1568573" y="44549"/>
                    </a:cubicBezTo>
                    <a:lnTo>
                      <a:pt x="1568573" y="163671"/>
                    </a:lnTo>
                    <a:lnTo>
                      <a:pt x="1645123" y="187433"/>
                    </a:lnTo>
                    <a:cubicBezTo>
                      <a:pt x="1709727" y="214758"/>
                      <a:pt x="1767908" y="254299"/>
                      <a:pt x="1816768" y="303159"/>
                    </a:cubicBezTo>
                    <a:lnTo>
                      <a:pt x="1828321" y="317162"/>
                    </a:lnTo>
                    <a:lnTo>
                      <a:pt x="1922752" y="262643"/>
                    </a:lnTo>
                    <a:cubicBezTo>
                      <a:pt x="1944060" y="250341"/>
                      <a:pt x="1971305" y="257641"/>
                      <a:pt x="1983607" y="278949"/>
                    </a:cubicBezTo>
                    <a:lnTo>
                      <a:pt x="2072701" y="433264"/>
                    </a:lnTo>
                    <a:cubicBezTo>
                      <a:pt x="2085003" y="454572"/>
                      <a:pt x="2077703" y="481817"/>
                      <a:pt x="2056395" y="494119"/>
                    </a:cubicBezTo>
                    <a:lnTo>
                      <a:pt x="1956409" y="551846"/>
                    </a:lnTo>
                    <a:lnTo>
                      <a:pt x="1963959" y="576168"/>
                    </a:lnTo>
                    <a:cubicBezTo>
                      <a:pt x="1971152" y="611321"/>
                      <a:pt x="1974930" y="647718"/>
                      <a:pt x="1974930" y="684997"/>
                    </a:cubicBezTo>
                    <a:cubicBezTo>
                      <a:pt x="1974930" y="722276"/>
                      <a:pt x="1971152" y="758673"/>
                      <a:pt x="1963959" y="793826"/>
                    </a:cubicBezTo>
                    <a:lnTo>
                      <a:pt x="1949245" y="841228"/>
                    </a:lnTo>
                    <a:lnTo>
                      <a:pt x="2056395" y="903091"/>
                    </a:lnTo>
                    <a:cubicBezTo>
                      <a:pt x="2077703" y="915393"/>
                      <a:pt x="2085003" y="942639"/>
                      <a:pt x="2072701" y="963946"/>
                    </a:cubicBezTo>
                    <a:lnTo>
                      <a:pt x="1983607" y="1118262"/>
                    </a:lnTo>
                    <a:cubicBezTo>
                      <a:pt x="1971305" y="1139569"/>
                      <a:pt x="1944060" y="1146870"/>
                      <a:pt x="1922752" y="1134568"/>
                    </a:cubicBezTo>
                    <a:lnTo>
                      <a:pt x="1812103" y="1070684"/>
                    </a:lnTo>
                    <a:lnTo>
                      <a:pt x="1736849" y="1132774"/>
                    </a:lnTo>
                    <a:cubicBezTo>
                      <a:pt x="1693757" y="1161886"/>
                      <a:pt x="1646237" y="1184942"/>
                      <a:pt x="1595510" y="1200720"/>
                    </a:cubicBezTo>
                    <a:lnTo>
                      <a:pt x="1568573" y="1206928"/>
                    </a:lnTo>
                    <a:lnTo>
                      <a:pt x="1568573" y="1325444"/>
                    </a:lnTo>
                    <a:cubicBezTo>
                      <a:pt x="1568573" y="1350048"/>
                      <a:pt x="1548628" y="1369993"/>
                      <a:pt x="1524024" y="1369993"/>
                    </a:cubicBezTo>
                    <a:lnTo>
                      <a:pt x="1345836" y="1369993"/>
                    </a:lnTo>
                    <a:cubicBezTo>
                      <a:pt x="1321232" y="1369993"/>
                      <a:pt x="1301287" y="1350048"/>
                      <a:pt x="1301287" y="1325444"/>
                    </a:cubicBezTo>
                    <a:lnTo>
                      <a:pt x="1301287" y="1206928"/>
                    </a:lnTo>
                    <a:lnTo>
                      <a:pt x="1274350" y="1200720"/>
                    </a:lnTo>
                    <a:cubicBezTo>
                      <a:pt x="1223623" y="1184942"/>
                      <a:pt x="1176103" y="1161886"/>
                      <a:pt x="1133011" y="1132774"/>
                    </a:cubicBezTo>
                    <a:lnTo>
                      <a:pt x="1057757" y="1070684"/>
                    </a:lnTo>
                    <a:lnTo>
                      <a:pt x="947108" y="1134567"/>
                    </a:lnTo>
                    <a:cubicBezTo>
                      <a:pt x="925800" y="1146869"/>
                      <a:pt x="898555" y="1139568"/>
                      <a:pt x="886253" y="1118261"/>
                    </a:cubicBezTo>
                    <a:lnTo>
                      <a:pt x="797159" y="963945"/>
                    </a:lnTo>
                    <a:cubicBezTo>
                      <a:pt x="784857" y="942638"/>
                      <a:pt x="792157" y="915392"/>
                      <a:pt x="813465" y="903090"/>
                    </a:cubicBezTo>
                    <a:lnTo>
                      <a:pt x="920615" y="841227"/>
                    </a:lnTo>
                    <a:lnTo>
                      <a:pt x="905901" y="793826"/>
                    </a:lnTo>
                    <a:cubicBezTo>
                      <a:pt x="898708" y="758673"/>
                      <a:pt x="894930" y="722276"/>
                      <a:pt x="894930" y="684997"/>
                    </a:cubicBezTo>
                    <a:cubicBezTo>
                      <a:pt x="894930" y="647718"/>
                      <a:pt x="898708" y="611321"/>
                      <a:pt x="905901" y="576168"/>
                    </a:cubicBezTo>
                    <a:lnTo>
                      <a:pt x="913451" y="551847"/>
                    </a:lnTo>
                    <a:lnTo>
                      <a:pt x="813465" y="494120"/>
                    </a:lnTo>
                    <a:cubicBezTo>
                      <a:pt x="792157" y="481818"/>
                      <a:pt x="784857" y="454573"/>
                      <a:pt x="797159" y="433265"/>
                    </a:cubicBezTo>
                    <a:lnTo>
                      <a:pt x="886253" y="278950"/>
                    </a:lnTo>
                    <a:cubicBezTo>
                      <a:pt x="898555" y="257642"/>
                      <a:pt x="925800" y="250342"/>
                      <a:pt x="947108" y="262644"/>
                    </a:cubicBezTo>
                    <a:lnTo>
                      <a:pt x="1041538" y="317163"/>
                    </a:lnTo>
                    <a:lnTo>
                      <a:pt x="1053092" y="303159"/>
                    </a:lnTo>
                    <a:cubicBezTo>
                      <a:pt x="1101953" y="254299"/>
                      <a:pt x="1160133" y="214758"/>
                      <a:pt x="1224738" y="187433"/>
                    </a:cubicBezTo>
                    <a:lnTo>
                      <a:pt x="1301287" y="163671"/>
                    </a:lnTo>
                    <a:lnTo>
                      <a:pt x="1301287" y="44549"/>
                    </a:lnTo>
                    <a:cubicBezTo>
                      <a:pt x="1301287" y="19945"/>
                      <a:pt x="1321232" y="0"/>
                      <a:pt x="13458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595659" y="2714421"/>
              <a:ext cx="159545" cy="155899"/>
            </a:xfrm>
            <a:prstGeom prst="ellipse">
              <a:avLst/>
            </a:prstGeom>
            <a:solidFill>
              <a:srgbClr val="7F7FFF"/>
            </a:solidFill>
            <a:ln w="127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9101" y="2678896"/>
              <a:ext cx="206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bg1"/>
                  </a:solidFill>
                </a:rPr>
                <a:t>$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64496" y="3675459"/>
            <a:ext cx="4572000" cy="2421900"/>
            <a:chOff x="4536504" y="1367140"/>
            <a:chExt cx="4572000" cy="2421900"/>
          </a:xfrm>
        </p:grpSpPr>
        <p:sp>
          <p:nvSpPr>
            <p:cNvPr id="34" name="Rectangle 33"/>
            <p:cNvSpPr/>
            <p:nvPr/>
          </p:nvSpPr>
          <p:spPr>
            <a:xfrm>
              <a:off x="5148064" y="3204990"/>
              <a:ext cx="3923928" cy="3680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aphicFrame>
          <p:nvGraphicFramePr>
            <p:cNvPr id="16" name="Char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8423339"/>
                </p:ext>
              </p:extLst>
            </p:nvPr>
          </p:nvGraphicFramePr>
          <p:xfrm>
            <a:off x="4536504" y="1367140"/>
            <a:ext cx="4572000" cy="23498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Rectangle 22"/>
            <p:cNvSpPr/>
            <p:nvPr/>
          </p:nvSpPr>
          <p:spPr>
            <a:xfrm>
              <a:off x="5391370" y="3550364"/>
              <a:ext cx="48763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March</a:t>
              </a:r>
              <a:endPara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00192" y="3558208"/>
              <a:ext cx="36260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July</a:t>
              </a:r>
              <a:endPara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54757" y="3550364"/>
              <a:ext cx="68159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November</a:t>
              </a:r>
              <a:endPara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44408" y="3533665"/>
              <a:ext cx="48763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March</a:t>
              </a:r>
              <a:endPara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473850" y="1484784"/>
              <a:ext cx="3346622" cy="2880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71296" y="2407190"/>
              <a:ext cx="132752" cy="56736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458872" y="1484784"/>
              <a:ext cx="3346622" cy="2880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79512" y="1412776"/>
            <a:ext cx="4417392" cy="4226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Rollout and marketing plan</a:t>
            </a:r>
            <a:endParaRPr lang="en-AU" sz="14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Start with CBSE, ICSE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X, XII –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important subjects</a:t>
            </a:r>
            <a:endParaRPr lang="en-AU" sz="12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igital marketing,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scholarships &amp; referral discounts</a:t>
            </a:r>
            <a:endParaRPr lang="en-AU" sz="1200" dirty="0" smtClean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Gradual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global roll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Optimum unit price </a:t>
            </a:r>
            <a:r>
              <a:rPr lang="en-AU" sz="14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maximize 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sales &amp; profit</a:t>
            </a:r>
            <a:endParaRPr lang="en-AU" sz="14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ata science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based dynamic unit pricing model</a:t>
            </a:r>
          </a:p>
          <a:p>
            <a:pPr marL="171450"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High demand low risk business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60 million students in CBSE &amp; ICSE only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400 million + school students in India, 2 billion + globally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Each studies 6-8 subjects every year on average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very year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sale 1-2 subjects to 1% of only ICSE, CBSE students @ just $100-$125 unit price and increase yearly sales by 30-50%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sz="1200" b="1" dirty="0" smtClean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Anodiam® will be unicorn in 5 years</a:t>
            </a:r>
            <a:endParaRPr lang="en-AU" sz="1200" b="1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endParaRPr lang="en-AU" sz="14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03737" y="2737275"/>
            <a:ext cx="331685" cy="331685"/>
            <a:chOff x="4545462" y="2259758"/>
            <a:chExt cx="331685" cy="331685"/>
          </a:xfrm>
        </p:grpSpPr>
        <p:sp>
          <p:nvSpPr>
            <p:cNvPr id="65" name="Oval 64"/>
            <p:cNvSpPr/>
            <p:nvPr/>
          </p:nvSpPr>
          <p:spPr>
            <a:xfrm>
              <a:off x="4545462" y="2259758"/>
              <a:ext cx="331685" cy="331685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rapezoid 65"/>
            <p:cNvSpPr/>
            <p:nvPr/>
          </p:nvSpPr>
          <p:spPr>
            <a:xfrm rot="16200000">
              <a:off x="4620538" y="2378517"/>
              <a:ext cx="92776" cy="71613"/>
            </a:xfrm>
            <a:prstGeom prst="trapezoi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712027" y="2347672"/>
              <a:ext cx="33593" cy="13330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605893" y="2401317"/>
              <a:ext cx="17" cy="25842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783158" y="2417113"/>
              <a:ext cx="14832" cy="89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 flipV="1">
              <a:off x="4778264" y="2470329"/>
              <a:ext cx="11780" cy="851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76206" y="2349813"/>
              <a:ext cx="11659" cy="9744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/>
            <p:cNvSpPr/>
            <p:nvPr/>
          </p:nvSpPr>
          <p:spPr>
            <a:xfrm rot="19986630">
              <a:off x="4639155" y="2445991"/>
              <a:ext cx="16024" cy="6840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3737" y="1429890"/>
            <a:ext cx="331685" cy="331685"/>
            <a:chOff x="640542" y="1153889"/>
            <a:chExt cx="534181" cy="534181"/>
          </a:xfrm>
        </p:grpSpPr>
        <p:sp>
          <p:nvSpPr>
            <p:cNvPr id="87" name="Oval 86"/>
            <p:cNvSpPr/>
            <p:nvPr/>
          </p:nvSpPr>
          <p:spPr>
            <a:xfrm>
              <a:off x="640542" y="1153889"/>
              <a:ext cx="534181" cy="534181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816102" y="1221698"/>
              <a:ext cx="197266" cy="239698"/>
            </a:xfrm>
            <a:custGeom>
              <a:avLst/>
              <a:gdLst>
                <a:gd name="connsiteX0" fmla="*/ 743547 w 1459828"/>
                <a:gd name="connsiteY0" fmla="*/ 662258 h 2146316"/>
                <a:gd name="connsiteX1" fmla="*/ 470274 w 1459828"/>
                <a:gd name="connsiteY1" fmla="*/ 937694 h 2146316"/>
                <a:gd name="connsiteX2" fmla="*/ 743547 w 1459828"/>
                <a:gd name="connsiteY2" fmla="*/ 1213130 h 2146316"/>
                <a:gd name="connsiteX3" fmla="*/ 1016820 w 1459828"/>
                <a:gd name="connsiteY3" fmla="*/ 937694 h 2146316"/>
                <a:gd name="connsiteX4" fmla="*/ 743547 w 1459828"/>
                <a:gd name="connsiteY4" fmla="*/ 662258 h 2146316"/>
                <a:gd name="connsiteX5" fmla="*/ 725826 w 1459828"/>
                <a:gd name="connsiteY5" fmla="*/ 0 h 2146316"/>
                <a:gd name="connsiteX6" fmla="*/ 727582 w 1459828"/>
                <a:gd name="connsiteY6" fmla="*/ 1562 h 2146316"/>
                <a:gd name="connsiteX7" fmla="*/ 1211119 w 1459828"/>
                <a:gd name="connsiteY7" fmla="*/ 1221431 h 2146316"/>
                <a:gd name="connsiteX8" fmla="*/ 1207245 w 1459828"/>
                <a:gd name="connsiteY8" fmla="*/ 1343063 h 2146316"/>
                <a:gd name="connsiteX9" fmla="*/ 1200809 w 1459828"/>
                <a:gd name="connsiteY9" fmla="*/ 1410105 h 2146316"/>
                <a:gd name="connsiteX10" fmla="*/ 1246041 w 1459828"/>
                <a:gd name="connsiteY10" fmla="*/ 1445081 h 2146316"/>
                <a:gd name="connsiteX11" fmla="*/ 1459828 w 1459828"/>
                <a:gd name="connsiteY11" fmla="*/ 1928791 h 2146316"/>
                <a:gd name="connsiteX12" fmla="*/ 1444999 w 1459828"/>
                <a:gd name="connsiteY12" fmla="*/ 2066654 h 2146316"/>
                <a:gd name="connsiteX13" fmla="*/ 1418614 w 1459828"/>
                <a:gd name="connsiteY13" fmla="*/ 2146316 h 2146316"/>
                <a:gd name="connsiteX14" fmla="*/ 1402468 w 1459828"/>
                <a:gd name="connsiteY14" fmla="*/ 2097571 h 2146316"/>
                <a:gd name="connsiteX15" fmla="*/ 1138017 w 1459828"/>
                <a:gd name="connsiteY15" fmla="*/ 1796601 h 2146316"/>
                <a:gd name="connsiteX16" fmla="*/ 1067098 w 1459828"/>
                <a:gd name="connsiteY16" fmla="*/ 1758399 h 2146316"/>
                <a:gd name="connsiteX17" fmla="*/ 392732 w 1459828"/>
                <a:gd name="connsiteY17" fmla="*/ 1758399 h 2146316"/>
                <a:gd name="connsiteX18" fmla="*/ 321813 w 1459828"/>
                <a:gd name="connsiteY18" fmla="*/ 1796601 h 2146316"/>
                <a:gd name="connsiteX19" fmla="*/ 57360 w 1459828"/>
                <a:gd name="connsiteY19" fmla="*/ 2097571 h 2146316"/>
                <a:gd name="connsiteX20" fmla="*/ 41214 w 1459828"/>
                <a:gd name="connsiteY20" fmla="*/ 2146316 h 2146316"/>
                <a:gd name="connsiteX21" fmla="*/ 14829 w 1459828"/>
                <a:gd name="connsiteY21" fmla="*/ 2066654 h 2146316"/>
                <a:gd name="connsiteX22" fmla="*/ 0 w 1459828"/>
                <a:gd name="connsiteY22" fmla="*/ 1928791 h 2146316"/>
                <a:gd name="connsiteX23" fmla="*/ 213787 w 1459828"/>
                <a:gd name="connsiteY23" fmla="*/ 1445081 h 2146316"/>
                <a:gd name="connsiteX24" fmla="*/ 260060 w 1459828"/>
                <a:gd name="connsiteY24" fmla="*/ 1409301 h 2146316"/>
                <a:gd name="connsiteX25" fmla="*/ 253607 w 1459828"/>
                <a:gd name="connsiteY25" fmla="*/ 1349592 h 2146316"/>
                <a:gd name="connsiteX26" fmla="*/ 248710 w 1459828"/>
                <a:gd name="connsiteY26" fmla="*/ 1212926 h 2146316"/>
                <a:gd name="connsiteX27" fmla="*/ 637889 w 1459828"/>
                <a:gd name="connsiteY27" fmla="*/ 95089 h 21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59828" h="2146316">
                  <a:moveTo>
                    <a:pt x="743547" y="662258"/>
                  </a:moveTo>
                  <a:cubicBezTo>
                    <a:pt x="592622" y="662258"/>
                    <a:pt x="470274" y="785575"/>
                    <a:pt x="470274" y="937694"/>
                  </a:cubicBezTo>
                  <a:cubicBezTo>
                    <a:pt x="470274" y="1089813"/>
                    <a:pt x="592622" y="1213130"/>
                    <a:pt x="743547" y="1213130"/>
                  </a:cubicBezTo>
                  <a:cubicBezTo>
                    <a:pt x="894472" y="1213130"/>
                    <a:pt x="1016820" y="1089813"/>
                    <a:pt x="1016820" y="937694"/>
                  </a:cubicBezTo>
                  <a:cubicBezTo>
                    <a:pt x="1016820" y="785575"/>
                    <a:pt x="894472" y="662258"/>
                    <a:pt x="743547" y="662258"/>
                  </a:cubicBezTo>
                  <a:close/>
                  <a:moveTo>
                    <a:pt x="725826" y="0"/>
                  </a:moveTo>
                  <a:lnTo>
                    <a:pt x="727582" y="1562"/>
                  </a:lnTo>
                  <a:cubicBezTo>
                    <a:pt x="1022890" y="291515"/>
                    <a:pt x="1211119" y="730321"/>
                    <a:pt x="1211119" y="1221431"/>
                  </a:cubicBezTo>
                  <a:cubicBezTo>
                    <a:pt x="1211119" y="1262357"/>
                    <a:pt x="1209812" y="1302920"/>
                    <a:pt x="1207245" y="1343063"/>
                  </a:cubicBezTo>
                  <a:lnTo>
                    <a:pt x="1200809" y="1410105"/>
                  </a:lnTo>
                  <a:lnTo>
                    <a:pt x="1246041" y="1445081"/>
                  </a:lnTo>
                  <a:cubicBezTo>
                    <a:pt x="1378130" y="1568874"/>
                    <a:pt x="1459828" y="1739891"/>
                    <a:pt x="1459828" y="1928791"/>
                  </a:cubicBezTo>
                  <a:cubicBezTo>
                    <a:pt x="1459828" y="1976016"/>
                    <a:pt x="1454723" y="2022123"/>
                    <a:pt x="1444999" y="2066654"/>
                  </a:cubicBezTo>
                  <a:lnTo>
                    <a:pt x="1418614" y="2146316"/>
                  </a:lnTo>
                  <a:lnTo>
                    <a:pt x="1402468" y="2097571"/>
                  </a:lnTo>
                  <a:cubicBezTo>
                    <a:pt x="1347065" y="1974810"/>
                    <a:pt x="1254512" y="1870361"/>
                    <a:pt x="1138017" y="1796601"/>
                  </a:cubicBezTo>
                  <a:lnTo>
                    <a:pt x="1067098" y="1758399"/>
                  </a:lnTo>
                  <a:lnTo>
                    <a:pt x="392732" y="1758399"/>
                  </a:lnTo>
                  <a:lnTo>
                    <a:pt x="321813" y="1796601"/>
                  </a:lnTo>
                  <a:cubicBezTo>
                    <a:pt x="205317" y="1870361"/>
                    <a:pt x="112764" y="1974810"/>
                    <a:pt x="57360" y="2097571"/>
                  </a:cubicBezTo>
                  <a:lnTo>
                    <a:pt x="41214" y="2146316"/>
                  </a:lnTo>
                  <a:lnTo>
                    <a:pt x="14829" y="2066654"/>
                  </a:lnTo>
                  <a:cubicBezTo>
                    <a:pt x="5107" y="2022123"/>
                    <a:pt x="0" y="1976016"/>
                    <a:pt x="0" y="1928791"/>
                  </a:cubicBezTo>
                  <a:cubicBezTo>
                    <a:pt x="0" y="1739891"/>
                    <a:pt x="81698" y="1568874"/>
                    <a:pt x="213787" y="1445081"/>
                  </a:cubicBezTo>
                  <a:lnTo>
                    <a:pt x="260060" y="1409301"/>
                  </a:lnTo>
                  <a:lnTo>
                    <a:pt x="253607" y="1349592"/>
                  </a:lnTo>
                  <a:cubicBezTo>
                    <a:pt x="250365" y="1304549"/>
                    <a:pt x="248710" y="1258968"/>
                    <a:pt x="248710" y="1212926"/>
                  </a:cubicBezTo>
                  <a:cubicBezTo>
                    <a:pt x="248710" y="776384"/>
                    <a:pt x="397434" y="381168"/>
                    <a:pt x="637889" y="9508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854747" y="1468299"/>
              <a:ext cx="134737" cy="80226"/>
            </a:xfrm>
            <a:custGeom>
              <a:avLst/>
              <a:gdLst>
                <a:gd name="connsiteX0" fmla="*/ 631657 w 906438"/>
                <a:gd name="connsiteY0" fmla="*/ 0 h 653031"/>
                <a:gd name="connsiteX1" fmla="*/ 706618 w 906438"/>
                <a:gd name="connsiteY1" fmla="*/ 46140 h 653031"/>
                <a:gd name="connsiteX2" fmla="*/ 906438 w 906438"/>
                <a:gd name="connsiteY2" fmla="*/ 472316 h 653031"/>
                <a:gd name="connsiteX3" fmla="*/ 897230 w 906438"/>
                <a:gd name="connsiteY3" fmla="*/ 575895 h 653031"/>
                <a:gd name="connsiteX4" fmla="*/ 880847 w 906438"/>
                <a:gd name="connsiteY4" fmla="*/ 635746 h 653031"/>
                <a:gd name="connsiteX5" fmla="*/ 870822 w 906438"/>
                <a:gd name="connsiteY5" fmla="*/ 599123 h 653031"/>
                <a:gd name="connsiteX6" fmla="*/ 649709 w 906438"/>
                <a:gd name="connsiteY6" fmla="*/ 335906 h 653031"/>
                <a:gd name="connsiteX7" fmla="*/ 614922 w 906438"/>
                <a:gd name="connsiteY7" fmla="*/ 320363 h 653031"/>
                <a:gd name="connsiteX8" fmla="*/ 604004 w 906438"/>
                <a:gd name="connsiteY8" fmla="*/ 371462 h 653031"/>
                <a:gd name="connsiteX9" fmla="*/ 476716 w 906438"/>
                <a:gd name="connsiteY9" fmla="*/ 629546 h 653031"/>
                <a:gd name="connsiteX10" fmla="*/ 453218 w 906438"/>
                <a:gd name="connsiteY10" fmla="*/ 653031 h 653031"/>
                <a:gd name="connsiteX11" fmla="*/ 429720 w 906438"/>
                <a:gd name="connsiteY11" fmla="*/ 629546 h 653031"/>
                <a:gd name="connsiteX12" fmla="*/ 302432 w 906438"/>
                <a:gd name="connsiteY12" fmla="*/ 371462 h 653031"/>
                <a:gd name="connsiteX13" fmla="*/ 291515 w 906438"/>
                <a:gd name="connsiteY13" fmla="*/ 320365 h 653031"/>
                <a:gd name="connsiteX14" fmla="*/ 256730 w 906438"/>
                <a:gd name="connsiteY14" fmla="*/ 335906 h 653031"/>
                <a:gd name="connsiteX15" fmla="*/ 35616 w 906438"/>
                <a:gd name="connsiteY15" fmla="*/ 599123 h 653031"/>
                <a:gd name="connsiteX16" fmla="*/ 25591 w 906438"/>
                <a:gd name="connsiteY16" fmla="*/ 635746 h 653031"/>
                <a:gd name="connsiteX17" fmla="*/ 9208 w 906438"/>
                <a:gd name="connsiteY17" fmla="*/ 575895 h 653031"/>
                <a:gd name="connsiteX18" fmla="*/ 0 w 906438"/>
                <a:gd name="connsiteY18" fmla="*/ 472316 h 653031"/>
                <a:gd name="connsiteX19" fmla="*/ 199820 w 906438"/>
                <a:gd name="connsiteY19" fmla="*/ 46140 h 653031"/>
                <a:gd name="connsiteX20" fmla="*/ 274779 w 906438"/>
                <a:gd name="connsiteY20" fmla="*/ 2 h 653031"/>
                <a:gd name="connsiteX21" fmla="*/ 337670 w 906438"/>
                <a:gd name="connsiteY21" fmla="*/ 97653 h 653031"/>
                <a:gd name="connsiteX22" fmla="*/ 424785 w 906438"/>
                <a:gd name="connsiteY22" fmla="*/ 180898 h 653031"/>
                <a:gd name="connsiteX23" fmla="*/ 453218 w 906438"/>
                <a:gd name="connsiteY23" fmla="*/ 197926 h 653031"/>
                <a:gd name="connsiteX24" fmla="*/ 481650 w 906438"/>
                <a:gd name="connsiteY24" fmla="*/ 180898 h 653031"/>
                <a:gd name="connsiteX25" fmla="*/ 568766 w 906438"/>
                <a:gd name="connsiteY25" fmla="*/ 97653 h 65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6438" h="653031">
                  <a:moveTo>
                    <a:pt x="631657" y="0"/>
                  </a:moveTo>
                  <a:lnTo>
                    <a:pt x="706618" y="46140"/>
                  </a:lnTo>
                  <a:cubicBezTo>
                    <a:pt x="827175" y="138501"/>
                    <a:pt x="906438" y="294912"/>
                    <a:pt x="906438" y="472316"/>
                  </a:cubicBezTo>
                  <a:cubicBezTo>
                    <a:pt x="906438" y="507797"/>
                    <a:pt x="903268" y="542438"/>
                    <a:pt x="897230" y="575895"/>
                  </a:cubicBezTo>
                  <a:lnTo>
                    <a:pt x="880847" y="635746"/>
                  </a:lnTo>
                  <a:lnTo>
                    <a:pt x="870822" y="599123"/>
                  </a:lnTo>
                  <a:cubicBezTo>
                    <a:pt x="827821" y="483833"/>
                    <a:pt x="748777" y="390039"/>
                    <a:pt x="649709" y="335906"/>
                  </a:cubicBezTo>
                  <a:lnTo>
                    <a:pt x="614922" y="320363"/>
                  </a:lnTo>
                  <a:lnTo>
                    <a:pt x="604004" y="371462"/>
                  </a:lnTo>
                  <a:cubicBezTo>
                    <a:pt x="573405" y="475187"/>
                    <a:pt x="529588" y="563771"/>
                    <a:pt x="476716" y="629546"/>
                  </a:cubicBezTo>
                  <a:lnTo>
                    <a:pt x="453218" y="653031"/>
                  </a:lnTo>
                  <a:lnTo>
                    <a:pt x="429720" y="629546"/>
                  </a:lnTo>
                  <a:cubicBezTo>
                    <a:pt x="376848" y="563771"/>
                    <a:pt x="333031" y="475187"/>
                    <a:pt x="302432" y="371462"/>
                  </a:cubicBezTo>
                  <a:lnTo>
                    <a:pt x="291515" y="320365"/>
                  </a:lnTo>
                  <a:lnTo>
                    <a:pt x="256730" y="335906"/>
                  </a:lnTo>
                  <a:cubicBezTo>
                    <a:pt x="157662" y="390039"/>
                    <a:pt x="78618" y="483833"/>
                    <a:pt x="35616" y="599123"/>
                  </a:cubicBezTo>
                  <a:lnTo>
                    <a:pt x="25591" y="635746"/>
                  </a:lnTo>
                  <a:lnTo>
                    <a:pt x="9208" y="575895"/>
                  </a:lnTo>
                  <a:cubicBezTo>
                    <a:pt x="3171" y="542438"/>
                    <a:pt x="0" y="507797"/>
                    <a:pt x="0" y="472316"/>
                  </a:cubicBezTo>
                  <a:cubicBezTo>
                    <a:pt x="0" y="294912"/>
                    <a:pt x="79263" y="138501"/>
                    <a:pt x="199820" y="46140"/>
                  </a:cubicBezTo>
                  <a:lnTo>
                    <a:pt x="274779" y="2"/>
                  </a:lnTo>
                  <a:lnTo>
                    <a:pt x="337670" y="97653"/>
                  </a:lnTo>
                  <a:cubicBezTo>
                    <a:pt x="363549" y="129073"/>
                    <a:pt x="392798" y="157052"/>
                    <a:pt x="424785" y="180898"/>
                  </a:cubicBezTo>
                  <a:lnTo>
                    <a:pt x="453218" y="197926"/>
                  </a:lnTo>
                  <a:lnTo>
                    <a:pt x="481650" y="180898"/>
                  </a:lnTo>
                  <a:cubicBezTo>
                    <a:pt x="513638" y="157052"/>
                    <a:pt x="542886" y="129073"/>
                    <a:pt x="568766" y="9765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4" name="Freeform 103"/>
          <p:cNvSpPr/>
          <p:nvPr/>
        </p:nvSpPr>
        <p:spPr>
          <a:xfrm>
            <a:off x="132063" y="125638"/>
            <a:ext cx="623513" cy="607128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11" name="Chart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864575"/>
              </p:ext>
            </p:extLst>
          </p:nvPr>
        </p:nvGraphicFramePr>
        <p:xfrm>
          <a:off x="4775765" y="921074"/>
          <a:ext cx="4260731" cy="329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2" name="5-Point Star 111"/>
          <p:cNvSpPr/>
          <p:nvPr/>
        </p:nvSpPr>
        <p:spPr>
          <a:xfrm>
            <a:off x="7772494" y="1854765"/>
            <a:ext cx="288032" cy="28803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Rectangle 112"/>
          <p:cNvSpPr/>
          <p:nvPr/>
        </p:nvSpPr>
        <p:spPr>
          <a:xfrm>
            <a:off x="7050704" y="1845824"/>
            <a:ext cx="761656" cy="25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0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$1 billion!</a:t>
            </a:r>
            <a:endParaRPr lang="en-AU" sz="1000" b="1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74771" y="3283115"/>
            <a:ext cx="320466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TextBox 114"/>
          <p:cNvSpPr txBox="1"/>
          <p:nvPr/>
        </p:nvSpPr>
        <p:spPr>
          <a:xfrm>
            <a:off x="5652120" y="3165505"/>
            <a:ext cx="2951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Launch       1               2              3               4               5              6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0809" y="6453336"/>
            <a:ext cx="4573189" cy="310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8" name="Freeform 7"/>
          <p:cNvSpPr/>
          <p:nvPr/>
        </p:nvSpPr>
        <p:spPr>
          <a:xfrm>
            <a:off x="132063" y="125638"/>
            <a:ext cx="623513" cy="607128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6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36531</TotalTime>
  <Words>188</Words>
  <Application>Microsoft Office PowerPoint</Application>
  <PresentationFormat>On-screen Show (4:3)</PresentationFormat>
  <Paragraphs>128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Times New Roman</vt:lpstr>
      <vt:lpstr>AnodiamPresentationTemplate</vt:lpstr>
      <vt:lpstr>1_Custom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</dc:creator>
  <cp:lastModifiedBy>Sydney</cp:lastModifiedBy>
  <cp:revision>1032</cp:revision>
  <dcterms:created xsi:type="dcterms:W3CDTF">2020-10-08T12:19:25Z</dcterms:created>
  <dcterms:modified xsi:type="dcterms:W3CDTF">2022-04-07T09:29:15Z</dcterms:modified>
</cp:coreProperties>
</file>