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1" r:id="rId4"/>
    <p:sldId id="262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A33"/>
    <a:srgbClr val="CC0066"/>
    <a:srgbClr val="B03030"/>
    <a:srgbClr val="CC3300"/>
    <a:srgbClr val="800000"/>
    <a:srgbClr val="4F6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60C20-931D-41D8-BCF2-F49EED5D4AC3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11B19-CFBD-4923-BEB5-E2CAC0D6D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8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13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779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1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4171-D265-4E0E-961B-C670DF172E6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1BC8-794F-4371-80A6-152AE4F17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54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4171-D265-4E0E-961B-C670DF172E6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1BC8-794F-4371-80A6-152AE4F17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957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4171-D265-4E0E-961B-C670DF172E6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1BC8-794F-4371-80A6-152AE4F17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447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3/11/2022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19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4171-D265-4E0E-961B-C670DF172E6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1BC8-794F-4371-80A6-152AE4F17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0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4171-D265-4E0E-961B-C670DF172E6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1BC8-794F-4371-80A6-152AE4F17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36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4171-D265-4E0E-961B-C670DF172E6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1BC8-794F-4371-80A6-152AE4F17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09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4171-D265-4E0E-961B-C670DF172E6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1BC8-794F-4371-80A6-152AE4F17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48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4171-D265-4E0E-961B-C670DF172E6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1BC8-794F-4371-80A6-152AE4F17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94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4171-D265-4E0E-961B-C670DF172E6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1BC8-794F-4371-80A6-152AE4F17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9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4171-D265-4E0E-961B-C670DF172E6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1BC8-794F-4371-80A6-152AE4F17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5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4171-D265-4E0E-961B-C670DF172E6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1BC8-794F-4371-80A6-152AE4F17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11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A4171-D265-4E0E-961B-C670DF172E65}" type="datetimeFigureOut">
              <a:rPr lang="en-AU" smtClean="0"/>
              <a:t>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1BC8-794F-4371-80A6-152AE4F17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14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8825" y="1558533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28841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8566" y="6525344"/>
            <a:ext cx="4713521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AU" sz="800" dirty="0">
                <a:solidFill>
                  <a:schemeClr val="bg1">
                    <a:lumMod val="50000"/>
                  </a:schemeClr>
                </a:solidFill>
              </a:rPr>
              <a:t>© Protected Anodiam 2022  ||  Private &amp; Confidential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93009" y="2039134"/>
            <a:ext cx="239511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Anodiam®</a:t>
            </a:r>
          </a:p>
        </p:txBody>
      </p:sp>
      <p:sp>
        <p:nvSpPr>
          <p:cNvPr id="17" name="Freeform 16"/>
          <p:cNvSpPr/>
          <p:nvPr/>
        </p:nvSpPr>
        <p:spPr>
          <a:xfrm>
            <a:off x="1514916" y="535120"/>
            <a:ext cx="1665035" cy="1555818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1335165" y="2479424"/>
            <a:ext cx="21108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14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Education that enlightens!</a:t>
            </a:r>
            <a:endParaRPr lang="en-AU" sz="1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8111" y="2721527"/>
            <a:ext cx="632528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32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Content Creation</a:t>
            </a:r>
            <a:endParaRPr lang="en-AU" sz="3200" b="1" dirty="0">
              <a:solidFill>
                <a:schemeClr val="bg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7787" y="3736553"/>
            <a:ext cx="534593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Quality Control</a:t>
            </a:r>
            <a:endParaRPr lang="en-AU" sz="2800" b="1" dirty="0">
              <a:solidFill>
                <a:schemeClr val="bg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2244" y="3334041"/>
            <a:ext cx="5970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&amp;</a:t>
            </a:r>
            <a:endParaRPr lang="en-AU" b="1" dirty="0">
              <a:solidFill>
                <a:schemeClr val="bg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4493" y="6307474"/>
            <a:ext cx="2542323" cy="550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894" y="6307474"/>
            <a:ext cx="12173832" cy="55052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68020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2022  ||  Private &amp;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111" y="6453337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z="800"/>
              <a:t>2</a:t>
            </a:fld>
            <a:endParaRPr lang="en-AU" sz="800" dirty="0"/>
          </a:p>
        </p:txBody>
      </p:sp>
      <p:sp>
        <p:nvSpPr>
          <p:cNvPr id="47" name="Freeform 46"/>
          <p:cNvSpPr/>
          <p:nvPr/>
        </p:nvSpPr>
        <p:spPr>
          <a:xfrm>
            <a:off x="170164" y="173681"/>
            <a:ext cx="623513" cy="607128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4F6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4473940" y="380699"/>
            <a:ext cx="45365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The Synergy</a:t>
            </a:r>
            <a:endParaRPr lang="en-AU" sz="2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03" y="1629197"/>
            <a:ext cx="3428148" cy="34281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6270" y="1600871"/>
            <a:ext cx="3484800" cy="3484800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62000">
                <a:schemeClr val="bg1">
                  <a:alpha val="50000"/>
                </a:schemeClr>
              </a:gs>
              <a:gs pos="70000">
                <a:schemeClr val="bg1"/>
              </a:gs>
              <a:gs pos="9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916211" y="1161852"/>
            <a:ext cx="52849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 Tech </a:t>
            </a:r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uture</a:t>
            </a:r>
            <a:endParaRPr lang="en-AU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$1 trillion by 2030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Successful high 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quality, </a:t>
            </a: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innovative &amp; effective 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85% plus students ‘bored’ with traditional education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9036" y="2677268"/>
            <a:ext cx="544187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AU" dirty="0" smtClean="0"/>
              <a:t>Anodiam - “Education </a:t>
            </a:r>
            <a:r>
              <a:rPr lang="en-AU" dirty="0"/>
              <a:t>that </a:t>
            </a:r>
            <a:r>
              <a:rPr lang="en-AU" dirty="0" smtClean="0"/>
              <a:t>enlightens!”</a:t>
            </a:r>
            <a:endParaRPr lang="en-A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 smtClean="0"/>
              <a:t>Best quality education for all, </a:t>
            </a:r>
            <a:r>
              <a:rPr lang="en-AU" sz="1600" dirty="0"/>
              <a:t>comprehensive </a:t>
            </a:r>
            <a:r>
              <a:rPr lang="en-AU" sz="1600" dirty="0" smtClean="0"/>
              <a:t>&amp; dependable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/>
              <a:t>Innovation </a:t>
            </a:r>
            <a:r>
              <a:rPr lang="en-AU" sz="1600" dirty="0" smtClean="0"/>
              <a:t>based &amp; cutting </a:t>
            </a:r>
            <a:r>
              <a:rPr lang="en-AU" sz="1600" dirty="0" smtClean="0"/>
              <a:t>edge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 smtClean="0"/>
              <a:t>Professional IT, Content Development, Marketing teams </a:t>
            </a:r>
            <a:endParaRPr lang="en-AU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 smtClean="0"/>
              <a:t>Australia </a:t>
            </a:r>
            <a:r>
              <a:rPr lang="en-AU" sz="1600" dirty="0"/>
              <a:t>based</a:t>
            </a:r>
            <a:r>
              <a:rPr lang="en-AU" sz="1600" dirty="0" smtClean="0"/>
              <a:t>, dynamic &amp; enterprising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29036" y="4438905"/>
            <a:ext cx="4668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>
              <a:lnSpc>
                <a:spcPct val="200000"/>
              </a:lnSpc>
              <a:buNone/>
            </a:pPr>
            <a:r>
              <a:rPr lang="en-AU" sz="2000" dirty="0"/>
              <a:t>L</a:t>
            </a:r>
            <a:r>
              <a:rPr lang="en-AU" sz="2000" dirty="0" smtClean="0"/>
              <a:t>ooking for </a:t>
            </a:r>
            <a:r>
              <a:rPr lang="en-AU" sz="2000" dirty="0" smtClean="0"/>
              <a:t>Content Developers &amp; Teachers</a:t>
            </a:r>
            <a:endParaRPr lang="en-AU" sz="2000" dirty="0"/>
          </a:p>
          <a:p>
            <a:r>
              <a:rPr lang="en-AU" sz="1600" dirty="0"/>
              <a:t>Ambitious </a:t>
            </a:r>
            <a:r>
              <a:rPr lang="en-AU" sz="1600" dirty="0" smtClean="0"/>
              <a:t>&amp; passionate</a:t>
            </a:r>
            <a:endParaRPr lang="en-AU" sz="1600" dirty="0"/>
          </a:p>
          <a:p>
            <a:r>
              <a:rPr lang="en-AU" sz="1600" dirty="0" smtClean="0"/>
              <a:t>Handpicked - talented &amp; experienced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8858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4493" y="6307474"/>
            <a:ext cx="2542323" cy="550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894" y="6307474"/>
            <a:ext cx="12173832" cy="55052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68020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2022  ||  Private &amp;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111" y="6453337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z="800"/>
              <a:t>3</a:t>
            </a:fld>
            <a:endParaRPr lang="en-AU" sz="800" dirty="0"/>
          </a:p>
        </p:txBody>
      </p:sp>
      <p:sp>
        <p:nvSpPr>
          <p:cNvPr id="47" name="Freeform 46"/>
          <p:cNvSpPr/>
          <p:nvPr/>
        </p:nvSpPr>
        <p:spPr>
          <a:xfrm>
            <a:off x="170164" y="173681"/>
            <a:ext cx="623513" cy="607128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4F6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4473940" y="380699"/>
            <a:ext cx="45365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Rollout Plan</a:t>
            </a:r>
            <a:endParaRPr lang="en-AU" sz="2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08" y="1599209"/>
            <a:ext cx="3472187" cy="347472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916211" y="1161852"/>
            <a:ext cx="57889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Global Strategy</a:t>
            </a:r>
            <a:endParaRPr lang="en-AU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major international boards by 2030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technical &amp; vocational courses by 2030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Visualize all educational concepts through: Mobile / AI / AR / VR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6270" y="1600871"/>
            <a:ext cx="3484800" cy="3484800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62000">
                <a:schemeClr val="bg1">
                  <a:alpha val="50000"/>
                </a:schemeClr>
              </a:gs>
              <a:gs pos="70000">
                <a:schemeClr val="bg1"/>
              </a:gs>
              <a:gs pos="9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5916210" y="2927890"/>
            <a:ext cx="60435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Simple-Lovable-Complete App by 2023</a:t>
            </a:r>
            <a:endParaRPr lang="en-AU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ICSE &amp; CBCE all classes &amp; all subjects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Minimum Viable Product: ICSE-CBCE, IX &amp; X imp subjects by Apr’ 23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1% market share </a:t>
            </a: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SLC =&gt; </a:t>
            </a:r>
            <a:r>
              <a:rPr lang="en-AU" sz="1600" dirty="0" smtClean="0">
                <a:solidFill>
                  <a:srgbClr val="CC1A33"/>
                </a:solidFill>
              </a:rPr>
              <a:t>$1 billion </a:t>
            </a: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every year</a:t>
            </a:r>
          </a:p>
        </p:txBody>
      </p:sp>
    </p:spTree>
    <p:extLst>
      <p:ext uri="{BB962C8B-B14F-4D97-AF65-F5344CB8AC3E}">
        <p14:creationId xmlns:p14="http://schemas.microsoft.com/office/powerpoint/2010/main" val="29855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4493" y="6307474"/>
            <a:ext cx="2542323" cy="550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894" y="6307474"/>
            <a:ext cx="12173832" cy="55052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68020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2022  ||  Private &amp;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111" y="6453337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z="800"/>
              <a:t>4</a:t>
            </a:fld>
            <a:endParaRPr lang="en-AU" sz="800" dirty="0"/>
          </a:p>
        </p:txBody>
      </p:sp>
      <p:sp>
        <p:nvSpPr>
          <p:cNvPr id="47" name="Freeform 46"/>
          <p:cNvSpPr/>
          <p:nvPr/>
        </p:nvSpPr>
        <p:spPr>
          <a:xfrm>
            <a:off x="170164" y="173681"/>
            <a:ext cx="623513" cy="607128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4F6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93" y="1608197"/>
            <a:ext cx="3470155" cy="3470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73940" y="380699"/>
            <a:ext cx="45365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Quality is Key</a:t>
            </a:r>
            <a:endParaRPr lang="en-AU" sz="2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6270" y="1600871"/>
            <a:ext cx="3484800" cy="3484800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62000">
                <a:schemeClr val="bg1">
                  <a:alpha val="50000"/>
                </a:schemeClr>
              </a:gs>
              <a:gs pos="70000">
                <a:schemeClr val="bg1"/>
              </a:gs>
              <a:gs pos="9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890714" y="2699019"/>
            <a:ext cx="54893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Professionally Managed Quality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top notch mentors &amp; servant leaders </a:t>
            </a: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 </a:t>
            </a: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goes through stringent Quality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Defined standards, checks, feedbacks &amp; innovation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90714" y="1170527"/>
            <a:ext cx="5273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Students Deserve </a:t>
            </a:r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Best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Best-in-class courses: lucid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comprehensive &amp; dependable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competitors lack here</a:t>
            </a:r>
          </a:p>
        </p:txBody>
      </p:sp>
    </p:spTree>
    <p:extLst>
      <p:ext uri="{BB962C8B-B14F-4D97-AF65-F5344CB8AC3E}">
        <p14:creationId xmlns:p14="http://schemas.microsoft.com/office/powerpoint/2010/main" val="37817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1" y="1088277"/>
            <a:ext cx="907999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Triangle 5"/>
          <p:cNvSpPr/>
          <p:nvPr/>
        </p:nvSpPr>
        <p:spPr>
          <a:xfrm>
            <a:off x="0" y="2132856"/>
            <a:ext cx="638290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6200000">
            <a:off x="3394867" y="-1939131"/>
            <a:ext cx="6858000" cy="10736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44956" y="6546181"/>
            <a:ext cx="4573189" cy="310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0" name="Freeform 9"/>
          <p:cNvSpPr/>
          <p:nvPr/>
        </p:nvSpPr>
        <p:spPr>
          <a:xfrm>
            <a:off x="170164" y="173681"/>
            <a:ext cx="623513" cy="607128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4F6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2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250</Words>
  <Application>Microsoft Office PowerPoint</Application>
  <PresentationFormat>Widescreen</PresentationFormat>
  <Paragraphs>47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73</cp:revision>
  <dcterms:created xsi:type="dcterms:W3CDTF">2022-10-19T09:18:56Z</dcterms:created>
  <dcterms:modified xsi:type="dcterms:W3CDTF">2022-11-03T06:46:33Z</dcterms:modified>
</cp:coreProperties>
</file>