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5" r:id="rId4"/>
    <p:sldId id="282" r:id="rId5"/>
    <p:sldId id="269" r:id="rId6"/>
    <p:sldId id="287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0000FF"/>
    <a:srgbClr val="E0F5FF"/>
    <a:srgbClr val="B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24/01/2023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39" y="5424516"/>
            <a:ext cx="389703" cy="389318"/>
          </a:xfrm>
          <a:prstGeom prst="rect">
            <a:avLst/>
          </a:prstGeom>
          <a:ln>
            <a:solidFill>
              <a:srgbClr val="BEFFFF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686426" y="4894173"/>
            <a:ext cx="28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6656271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904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44931"/>
              </p:ext>
            </p:extLst>
          </p:nvPr>
        </p:nvGraphicFramePr>
        <p:xfrm>
          <a:off x="7111703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8213615" y="18220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17248" y="17713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513389" y="1707755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7022" y="1657079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0205"/>
              </p:ext>
            </p:extLst>
          </p:nvPr>
        </p:nvGraphicFramePr>
        <p:xfrm>
          <a:off x="6968821" y="1954389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99123" y="1679179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2756" y="1628503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41633"/>
              </p:ext>
            </p:extLst>
          </p:nvPr>
        </p:nvGraphicFramePr>
        <p:xfrm>
          <a:off x="7054555" y="1925813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HEADER, FOOTER &amp; LOGO – .</a:t>
            </a:r>
            <a:r>
              <a:rPr lang="en-AU" sz="2400" dirty="0" err="1" smtClean="0"/>
              <a:t>png</a:t>
            </a:r>
            <a:r>
              <a:rPr lang="en-AU" sz="2400" dirty="0" smtClean="0"/>
              <a:t> images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5243582"/>
            <a:ext cx="9895238" cy="1114286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599042" y="289278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7792200" y="2101993"/>
            <a:ext cx="2613600" cy="26136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03" y="590549"/>
            <a:ext cx="2857500" cy="1876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0800000">
            <a:off x="3829048" y="590548"/>
            <a:ext cx="2877553" cy="1876426"/>
          </a:xfrm>
          <a:prstGeom prst="rect">
            <a:avLst/>
          </a:prstGeom>
          <a:gradFill>
            <a:gsLst>
              <a:gs pos="100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E0F5FF"/>
              </a:gs>
              <a:gs pos="100000">
                <a:schemeClr val="bg1"/>
              </a:gs>
              <a:gs pos="31000">
                <a:srgbClr val="E0F5FF"/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5380115" y="3347521"/>
            <a:ext cx="427344" cy="42734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992" y="344644"/>
            <a:ext cx="4077168" cy="4246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123" y="695459"/>
            <a:ext cx="4497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Validate Registration Email with a link sent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OR validate legit user by Captcha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O </a:t>
            </a:r>
            <a:r>
              <a:rPr lang="en-AU" dirty="0" err="1" smtClean="0"/>
              <a:t>Auth</a:t>
            </a:r>
            <a:r>
              <a:rPr lang="en-AU" dirty="0" smtClean="0"/>
              <a:t> 2 Login Facebook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O </a:t>
            </a:r>
            <a:r>
              <a:rPr lang="en-AU" dirty="0" err="1" smtClean="0"/>
              <a:t>Auth</a:t>
            </a:r>
            <a:r>
              <a:rPr lang="en-AU" dirty="0" smtClean="0"/>
              <a:t> 2 Login Google</a:t>
            </a:r>
          </a:p>
          <a:p>
            <a:pPr marL="342900" indent="-342900">
              <a:buFont typeface="+mj-lt"/>
              <a:buAutoNum type="arabicPeriod"/>
            </a:pPr>
            <a:r>
              <a:rPr lang="en-AU" smtClean="0"/>
              <a:t>User Profile </a:t>
            </a:r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693643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78838" y="5324252"/>
            <a:ext cx="66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Create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912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Referrer’s Email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62999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- CREATE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Welcome FirstName! Complete your profile and get Discounts</a:t>
            </a:r>
            <a:r>
              <a:rPr lang="en-AU" dirty="0" smtClean="0"/>
              <a:t>!</a:t>
            </a:r>
          </a:p>
          <a:p>
            <a:pPr algn="ctr"/>
            <a:endParaRPr lang="en-AU" dirty="0"/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4464990" y="2881445"/>
            <a:ext cx="164448" cy="181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?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11" y="2821589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/>
              <a:t>Static </a:t>
            </a:r>
            <a:r>
              <a:rPr lang="en-AU" dirty="0" smtClean="0"/>
              <a:t>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73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3549013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354037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296187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Username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2795709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022485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34901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074583" y="4757480"/>
            <a:ext cx="2041888" cy="309905"/>
            <a:chOff x="6120000" y="1736080"/>
            <a:chExt cx="2246077" cy="603920"/>
          </a:xfrm>
        </p:grpSpPr>
        <p:sp>
          <p:nvSpPr>
            <p:cNvPr id="37" name="Rectangle 3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rgbClr val="0000FF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269448" y="47488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Facebook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74583" y="5221119"/>
            <a:ext cx="2041888" cy="309905"/>
            <a:chOff x="6120000" y="1736080"/>
            <a:chExt cx="2246077" cy="603920"/>
          </a:xfrm>
          <a:solidFill>
            <a:srgbClr val="FF0000"/>
          </a:solidFill>
        </p:grpSpPr>
        <p:sp>
          <p:nvSpPr>
            <p:cNvPr id="50" name="Rectangle 49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grp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91751" y="521190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95000"/>
                  </a:schemeClr>
                </a:solidFill>
              </a:rPr>
              <a:t>Login with Google</a:t>
            </a:r>
            <a:endParaRPr lang="en-AU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5090076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5081433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3086431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68898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4305129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9472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5641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132021" y="2491857"/>
            <a:ext cx="2160000" cy="522018"/>
            <a:chOff x="1495775" y="1483350"/>
            <a:chExt cx="2160000" cy="522018"/>
          </a:xfrm>
        </p:grpSpPr>
        <p:grpSp>
          <p:nvGrpSpPr>
            <p:cNvPr id="50" name="Group 4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495775" y="1483350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Username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30386" y="1925465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335258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324252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848748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399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E</a:t>
              </a:r>
              <a:r>
                <a:rPr lang="en-AU" sz="1400" dirty="0" smtClean="0"/>
                <a:t>mail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707269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337346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988715" y="532634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Skip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333898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58128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60891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4085299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4112928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3339350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830368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83073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848748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3338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3339350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830368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830734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4293048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42934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759380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75974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45599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52766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52766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53913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3353638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51658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588252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588252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59972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813286" y="623423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01" name="Rectangle 100"/>
          <p:cNvSpPr/>
          <p:nvPr/>
        </p:nvSpPr>
        <p:spPr>
          <a:xfrm>
            <a:off x="1813286" y="1546753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551091" y="1594199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248595" y="1499251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7512836" y="1716383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841687" y="1589026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732906"/>
            <a:ext cx="627619" cy="627000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8084825" y="1560450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288458" y="1509774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9336"/>
              </p:ext>
            </p:extLst>
          </p:nvPr>
        </p:nvGraphicFramePr>
        <p:xfrm>
          <a:off x="8540257" y="1807084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3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92507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770566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74199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213615" y="1650603"/>
            <a:ext cx="260153" cy="26351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A</a:t>
            </a:r>
            <a:endParaRPr lang="en-AU" dirty="0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17248" y="159992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User Name</a:t>
            </a:r>
            <a:endParaRPr lang="en-AU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8022"/>
              </p:ext>
            </p:extLst>
          </p:nvPr>
        </p:nvGraphicFramePr>
        <p:xfrm>
          <a:off x="8669047" y="1897237"/>
          <a:ext cx="84945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456"/>
              </a:tblGrid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My Profile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  <a:tr h="183907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Logout</a:t>
                      </a:r>
                      <a:endParaRPr lang="en-AU" sz="1100" dirty="0"/>
                    </a:p>
                  </a:txBody>
                  <a:tcPr>
                    <a:solidFill>
                      <a:schemeClr val="bg2">
                        <a:lumMod val="9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19155</TotalTime>
  <Words>879</Words>
  <Application>Microsoft Office PowerPoint</Application>
  <PresentationFormat>Widescreen</PresentationFormat>
  <Paragraphs>327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191</cp:revision>
  <dcterms:created xsi:type="dcterms:W3CDTF">2022-07-08T02:33:24Z</dcterms:created>
  <dcterms:modified xsi:type="dcterms:W3CDTF">2023-01-24T04:09:42Z</dcterms:modified>
</cp:coreProperties>
</file>