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>
      <p:cViewPr varScale="1">
        <p:scale>
          <a:sx n="70" d="100"/>
          <a:sy n="70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3009" y="332656"/>
            <a:ext cx="66406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4" y="1271857"/>
            <a:ext cx="7380952" cy="4314286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9667" y="332656"/>
            <a:ext cx="76472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4" y="1514714"/>
            <a:ext cx="7380952" cy="38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9667" y="332656"/>
            <a:ext cx="76472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4" y="1414714"/>
            <a:ext cx="7380952" cy="40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2171857"/>
            <a:ext cx="3885714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/ Change Password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4367" y="332656"/>
            <a:ext cx="561788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77272"/>
            <a:ext cx="7409524" cy="4200000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123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93</cp:revision>
  <dcterms:created xsi:type="dcterms:W3CDTF">2020-08-10T22:46:31Z</dcterms:created>
  <dcterms:modified xsi:type="dcterms:W3CDTF">2020-11-16T07:11:55Z</dcterms:modified>
</cp:coreProperties>
</file>