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7" autoAdjust="0"/>
    <p:restoredTop sz="94601" autoAdjust="0"/>
  </p:normalViewPr>
  <p:slideViewPr>
    <p:cSldViewPr snapToGrid="0">
      <p:cViewPr varScale="1">
        <p:scale>
          <a:sx n="48" d="100"/>
          <a:sy n="48" d="100"/>
        </p:scale>
        <p:origin x="-2364" y="-9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DD48-56A0-4B4D-A41F-45145E2B25F0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18AD-C6CF-4435-83C2-98AD00D4BAE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3805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6318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594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7588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594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7588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417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5204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057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9486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067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1824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5756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47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848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7171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550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58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History - VIII – XII</a:t>
            </a: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Geography - VIII – X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8C52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7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Accountancy &amp; Business Studies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631175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Dipanwita</a:t>
            </a:r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Biswas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M.A. (English), B.Ed.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English - VIII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51696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Motherly &amp; Empathetic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Innovative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60144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Diligent &amp; Adaptive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16 Yrs Experienced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02" y="8377106"/>
            <a:ext cx="628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Excellent teacher, I owe so much to this wonderful lady for my career!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Susanta Das, ex 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69" y="405079"/>
            <a:ext cx="3956882" cy="3954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8663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Maths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th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/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2794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Physics - VIII – XII</a:t>
            </a:r>
            <a:endParaRPr lang="en-US" sz="1100" b="1" cap="sm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th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/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Maths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th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/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2794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Abhipsha</a:t>
            </a:r>
            <a:r>
              <a:rPr lang="en-US" sz="44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  </a:t>
            </a:r>
            <a:r>
              <a:rPr lang="en-US" sz="4400" b="1" cap="all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mam</a:t>
            </a:r>
            <a:endParaRPr lang="en-US" sz="4400" b="1" cap="all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Abhipsha</a:t>
            </a:r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</a:t>
            </a:r>
            <a:r>
              <a:rPr lang="en-US" sz="2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Dutta</a:t>
            </a:r>
            <a:endParaRPr lang="en-US" sz="28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Chemistry</a:t>
            </a:r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 - XI </a:t>
            </a:r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XII</a:t>
            </a:r>
            <a:endParaRPr lang="en-US" sz="1100" b="1" cap="sm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" y="8292705"/>
            <a:ext cx="65227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Suparna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Roy Gupta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score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  97% in  ICSE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absolutely  for Her.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</a:t>
            </a:r>
            <a:r>
              <a:rPr lang="en-US" sz="1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Suparna</a:t>
            </a:r>
            <a:r>
              <a:rPr lang="en-US" sz="1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’s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B.Ed</a:t>
            </a: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– WBUTTEPA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Edu</a:t>
            </a: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Grow Learning App</a:t>
            </a:r>
            <a:endParaRPr lang="en-US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4 </a:t>
            </a: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Yrs Exp. &amp; Detail Oriented</a:t>
            </a:r>
          </a:p>
          <a:p>
            <a:pPr marL="285750" indent="-285750">
              <a:lnSpc>
                <a:spcPct val="200000"/>
              </a:lnSpc>
            </a:pP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204" y="29817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429000" y="6442647"/>
            <a:ext cx="3429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M. Sc. </a:t>
            </a:r>
            <a:r>
              <a:rPr lang="en-US" sz="16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Jadavpur</a:t>
            </a: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sz="16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Uvivercity</a:t>
            </a:r>
            <a:endParaRPr lang="en-US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Tutopia</a:t>
            </a: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Learning App 2021-22</a:t>
            </a:r>
            <a:endParaRPr lang="en-US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394</Words>
  <Application>Microsoft Office PowerPoint</Application>
  <PresentationFormat>A4 Paper (210x297 mm)</PresentationFormat>
  <Paragraphs>94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</cp:lastModifiedBy>
  <cp:revision>35</cp:revision>
  <dcterms:created xsi:type="dcterms:W3CDTF">2023-06-01T10:23:29Z</dcterms:created>
  <dcterms:modified xsi:type="dcterms:W3CDTF">2023-06-22T16:32:35Z</dcterms:modified>
</cp:coreProperties>
</file>