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9" r:id="rId4"/>
    <p:sldId id="257" r:id="rId5"/>
    <p:sldId id="260" r:id="rId6"/>
    <p:sldId id="261" r:id="rId7"/>
    <p:sldId id="258" r:id="rId8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0017-3145-42C8-9C69-0E988027C463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E1B9-CEFA-4D07-831E-71248ED520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0FD3-9C47-4E06-8F23-469D15607872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5256-970C-43EF-A831-AFCC97C2A2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0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E658-018E-4068-A652-A65912FB268C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00953-3CEA-4B63-A806-E7155A3D9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2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82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E168-2EE3-43C8-9ACD-DD393AA32F18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8C35-1865-4B0F-A670-253BB5B226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4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84783-C266-46BE-B906-174390A0DC8D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09F9-18F7-4A0E-AC57-E7F2470E47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2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E049-6CF5-4F05-A784-A296AA1EC745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331F-2BB3-41E1-9D70-5A78D856BD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50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35B41-3807-4370-81DE-5FB6466A883C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5E30-9D4F-4089-AA7E-52792F1BFA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54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06D9-A212-432D-9F4E-ECF1D2A1EC0F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5846-D3AD-4F85-BB58-608190BD5E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732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59140-5974-43F2-AB69-7FB8605F7B29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5DF44-92AB-4B17-B2A2-E1948F474E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28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AA32-9FD9-4854-866C-0DA84CB7F81A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2A2C-E2B7-4D55-AC92-95029A193C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2046-7403-4A22-96FD-3EC491E3FFC1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E76B-E3F6-4398-99D8-EC098D2E4C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542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2BBDE-1A76-4360-887D-1EC0A15B65A6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9D04-DE61-4EAE-979D-D26E462426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37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07A4-087E-4491-B86A-103728B7B992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DB31-8BC4-4485-B04E-58F35AB27D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3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1DB-695D-404A-942D-C454DCF770EB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8E576-4B5B-4F71-9500-99143DF888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33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400"/>
            <a:ext cx="27352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9D330-DF91-4EC9-95E3-A9D0E226EA64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AC3AE-7723-4BF9-97BA-C8FD00AC84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29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4C311-7438-4A14-9BF7-AF8E65E8A1A3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779D-B042-425C-A645-6D1AD86261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6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7C35-CA76-45F9-9C60-57D16B3C46DB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8FFB2-DEB8-4F64-9898-63EEE7DB51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676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3F213-8C36-4647-B36A-0C9DB545FD9E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4BC-20C6-4CE4-81AC-CA8631C375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002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561B-DB0C-4313-BAFA-216783DB3EFA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FDE55-C588-43BB-AA19-788AD04B1C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9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41A9-CF5D-4415-8994-944B24AA612F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0F46-F3BB-40CE-9092-655B53DF3D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7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5654-5830-487E-B268-8008312D2FCF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0480-B1AA-47C4-8C2D-2991FC1BE9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D448-2714-43AC-9998-94DB8DD1205D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D810-A55D-4E2A-8832-F8DD6FD8E2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1E506-1002-43D4-8CEC-36510287A7BB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9BAEA-75A0-4AB6-B822-3C70B7844D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8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E09A-832A-4872-A051-F91E43A59628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3353-ABA7-4736-8352-6F17AD47CB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3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1300F-197F-4C84-8E4A-896117B89FC8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FD60-5640-4AE7-B000-2BC8D19F08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8C95-4DF0-4BCE-96B8-0F5561682E18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13E09-63C3-4C1C-A503-37D2C2CC5B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8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C147B0-0077-47E4-9145-5FFE14A406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348A95-32D8-4DD5-A359-6BA90A613C9F}" type="datetimeFigureOut">
              <a:rPr lang="en-AU"/>
              <a:pPr>
                <a:defRPr/>
              </a:pPr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B8ADA3-3526-4543-8428-3F25B68CAD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7" r:id="rId11"/>
    <p:sldLayoutId id="2147483723" r:id="rId12"/>
    <p:sldLayoutId id="2147483724" r:id="rId13"/>
    <p:sldLayoutId id="2147483725" r:id="rId14"/>
    <p:sldLayoutId id="2147483726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microsoft.com/office/2007/relationships/hdphoto" Target="../media/hdphoto1.wdp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/>
          <p:cNvSpPr/>
          <p:nvPr/>
        </p:nvSpPr>
        <p:spPr>
          <a:xfrm>
            <a:off x="0" y="1556792"/>
            <a:ext cx="4427984" cy="5301208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6" y="260648"/>
            <a:ext cx="17764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>
                <a:solidFill>
                  <a:srgbClr val="0F0F7F"/>
                </a:solidFill>
              </a:rPr>
              <a:t>© Protected </a:t>
            </a:r>
            <a:r>
              <a:rPr lang="en-AU" dirty="0" err="1" smtClean="0">
                <a:solidFill>
                  <a:srgbClr val="0F0F7F"/>
                </a:solidFill>
              </a:rPr>
              <a:t>Anodiam</a:t>
            </a:r>
            <a:r>
              <a:rPr lang="en-AU" dirty="0" smtClean="0">
                <a:solidFill>
                  <a:srgbClr val="0F0F7F"/>
                </a:solidFill>
              </a:rPr>
              <a:t> 2020</a:t>
            </a:r>
            <a:endParaRPr lang="en-AU" dirty="0">
              <a:solidFill>
                <a:srgbClr val="0F0F7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2040" y="3208327"/>
            <a:ext cx="246734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 of presentation:</a:t>
            </a:r>
            <a:endParaRPr lang="en-AU" sz="14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AU" sz="1400" dirty="0" err="1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Anodiam</a:t>
            </a:r>
            <a:endParaRPr lang="en-AU" sz="1400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and vision</a:t>
            </a:r>
          </a:p>
          <a:p>
            <a:pPr>
              <a:spcAft>
                <a:spcPts val="600"/>
              </a:spcAft>
            </a:pP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 </a:t>
            </a:r>
          </a:p>
          <a:p>
            <a:pPr>
              <a:spcAft>
                <a:spcPts val="600"/>
              </a:spcAft>
            </a:pPr>
            <a:endParaRPr lang="en-AU" sz="1400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1268760"/>
            <a:ext cx="5847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 the </a:t>
            </a:r>
            <a:r>
              <a:rPr lang="en-A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A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orld of Learning</a:t>
            </a:r>
            <a:endParaRPr lang="en-AU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" y="2348422"/>
            <a:ext cx="9146381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</a:t>
            </a:fld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259632" y="1239143"/>
            <a:ext cx="514942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company :</a:t>
            </a:r>
          </a:p>
          <a:p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a</a:t>
            </a:r>
            <a:r>
              <a:rPr lang="en-AU" sz="20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Australian entrepreneurial endeavour</a:t>
            </a:r>
            <a:r>
              <a:rPr lang="en-AU" u="sng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AU" u="sng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2687141"/>
            <a:ext cx="6156494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and vision of the company</a:t>
            </a: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AU" sz="1400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AU" sz="1400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AU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different world of learning together for everyone</a:t>
            </a:r>
          </a:p>
          <a:p>
            <a:pPr>
              <a:spcAft>
                <a:spcPts val="600"/>
              </a:spcAft>
            </a:pPr>
            <a:r>
              <a:rPr lang="en-AU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beyond all barriers and boundaries.</a:t>
            </a:r>
            <a:endParaRPr lang="en-AU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000"/>
                    </a14:imgEffect>
                    <a14:imgEffect>
                      <a14:saturation sat="16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541" y="116632"/>
            <a:ext cx="2626800" cy="1183161"/>
          </a:xfrm>
          <a:prstGeom prst="rect">
            <a:avLst/>
          </a:prstGeom>
          <a:noFill/>
          <a:ln>
            <a:noFill/>
          </a:ln>
          <a:effectLst>
            <a:outerShdw blurRad="1231900" dir="21540000" sx="182000" sy="182000" algn="ctr" rotWithShape="0">
              <a:srgbClr val="000000">
                <a:alpha val="0"/>
              </a:srgb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7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" y="2348422"/>
            <a:ext cx="9146381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3</a:t>
            </a:fld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950819" y="32336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9221" y="836712"/>
            <a:ext cx="668403" cy="112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12" y="2825387"/>
            <a:ext cx="817036" cy="117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1275743" y="908262"/>
            <a:ext cx="1668965" cy="1008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1275744" y="1124744"/>
            <a:ext cx="1668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Uploading videos , test papers</a:t>
            </a:r>
            <a:endParaRPr lang="en-AU" sz="1400" dirty="0"/>
          </a:p>
        </p:txBody>
      </p:sp>
      <p:pic>
        <p:nvPicPr>
          <p:cNvPr id="19" name="Picture 8" descr="C:\Users\Ananya\AppData\Local\Microsoft\Windows\INetCache\IE\OFANBTC2\teacher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59941"/>
            <a:ext cx="831566" cy="4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1316590" y="3406917"/>
            <a:ext cx="1669144" cy="958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331640" y="3697287"/>
            <a:ext cx="1554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Grading/feedback</a:t>
            </a:r>
            <a:endParaRPr lang="en-AU" sz="1400" dirty="0"/>
          </a:p>
        </p:txBody>
      </p:sp>
      <p:sp>
        <p:nvSpPr>
          <p:cNvPr id="22" name="Right Arrow 21"/>
          <p:cNvSpPr/>
          <p:nvPr/>
        </p:nvSpPr>
        <p:spPr>
          <a:xfrm>
            <a:off x="1316769" y="2132398"/>
            <a:ext cx="1668965" cy="1008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316769" y="2348880"/>
            <a:ext cx="166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Answering queries as blogging</a:t>
            </a:r>
            <a:endParaRPr lang="en-AU" sz="1400" dirty="0"/>
          </a:p>
        </p:txBody>
      </p:sp>
      <p:pic>
        <p:nvPicPr>
          <p:cNvPr id="1033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685" y="389180"/>
            <a:ext cx="1523155" cy="159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41784"/>
            <a:ext cx="1207537" cy="157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333" y="2333396"/>
            <a:ext cx="1523155" cy="159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303" y="2276872"/>
            <a:ext cx="1207537" cy="157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350990" y="1866310"/>
            <a:ext cx="174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Study any time</a:t>
            </a:r>
            <a:endParaRPr lang="en-A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380312" y="409855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Study anywhere</a:t>
            </a:r>
            <a:endParaRPr lang="en-AU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236296" y="1866310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Study at your pace</a:t>
            </a:r>
            <a:endParaRPr lang="en-A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443701" y="3861048"/>
            <a:ext cx="1648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Ask queries in the blogging area</a:t>
            </a:r>
            <a:endParaRPr lang="en-AU" sz="1600" dirty="0"/>
          </a:p>
        </p:txBody>
      </p:sp>
      <p:sp>
        <p:nvSpPr>
          <p:cNvPr id="21" name="Right Arrow 20"/>
          <p:cNvSpPr/>
          <p:nvPr/>
        </p:nvSpPr>
        <p:spPr>
          <a:xfrm rot="10800000">
            <a:off x="3995935" y="1189009"/>
            <a:ext cx="1303749" cy="439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95936" y="122811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Rating teachers</a:t>
            </a:r>
            <a:endParaRPr lang="en-AU" sz="1400" dirty="0"/>
          </a:p>
        </p:txBody>
      </p:sp>
      <p:sp>
        <p:nvSpPr>
          <p:cNvPr id="38" name="Right Arrow 37"/>
          <p:cNvSpPr/>
          <p:nvPr/>
        </p:nvSpPr>
        <p:spPr>
          <a:xfrm rot="10800000">
            <a:off x="3996599" y="3996904"/>
            <a:ext cx="1303749" cy="439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3947496" y="4057327"/>
            <a:ext cx="2064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Ongoing process</a:t>
            </a:r>
            <a:endParaRPr lang="en-AU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491880" y="1988840"/>
            <a:ext cx="107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" y="2348422"/>
            <a:ext cx="9146381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4</a:t>
            </a:fld>
            <a:endParaRPr lang="en-A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brightnessContrast contrast="-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76672"/>
            <a:ext cx="3374874" cy="339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40560" y="836712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AU" b="1" dirty="0" smtClean="0">
              <a:solidFill>
                <a:srgbClr val="0F0F7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b="1" dirty="0" smtClean="0">
                <a:solidFill>
                  <a:srgbClr val="0F0F7F"/>
                </a:solidFill>
              </a:rPr>
              <a:t>Ongoing income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b="1" dirty="0" smtClean="0">
                <a:solidFill>
                  <a:srgbClr val="0F0F7F"/>
                </a:solidFill>
              </a:rPr>
              <a:t>Unlimited income </a:t>
            </a:r>
          </a:p>
          <a:p>
            <a:r>
              <a:rPr lang="en-AU" b="1" dirty="0" smtClean="0">
                <a:solidFill>
                  <a:srgbClr val="0F0F7F"/>
                </a:solidFill>
              </a:rPr>
              <a:t>     opportunity</a:t>
            </a:r>
            <a:endParaRPr lang="en-AU" b="1" dirty="0">
              <a:solidFill>
                <a:srgbClr val="0F0F7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b="1" dirty="0">
                <a:solidFill>
                  <a:srgbClr val="0F0F7F"/>
                </a:solidFill>
              </a:rPr>
              <a:t>No </a:t>
            </a:r>
            <a:r>
              <a:rPr lang="en-AU" b="1" dirty="0" smtClean="0">
                <a:solidFill>
                  <a:srgbClr val="0F0F7F"/>
                </a:solidFill>
              </a:rPr>
              <a:t>repetitive work</a:t>
            </a:r>
            <a:endParaRPr lang="en-AU" b="1" dirty="0">
              <a:solidFill>
                <a:srgbClr val="0F0F7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b="1" dirty="0">
                <a:solidFill>
                  <a:srgbClr val="0F0F7F"/>
                </a:solidFill>
              </a:rPr>
              <a:t>One time upload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b="1" dirty="0">
                <a:solidFill>
                  <a:srgbClr val="0F0F7F"/>
                </a:solidFill>
              </a:rPr>
              <a:t>More quality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b="1" dirty="0">
                <a:solidFill>
                  <a:srgbClr val="0F0F7F"/>
                </a:solidFill>
              </a:rPr>
              <a:t>Job satisfaction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b="1" dirty="0">
                <a:solidFill>
                  <a:srgbClr val="0F0F7F"/>
                </a:solidFill>
              </a:rPr>
              <a:t>More family time </a:t>
            </a:r>
            <a:endParaRPr lang="en-AU" b="1" dirty="0">
              <a:solidFill>
                <a:srgbClr val="0F0F7F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42291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64296" y="3326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b="1" u="sng" dirty="0">
                <a:solidFill>
                  <a:srgbClr val="0F0F7F"/>
                </a:solidFill>
              </a:rPr>
              <a:t>Benefits for the teachers:</a:t>
            </a:r>
          </a:p>
          <a:p>
            <a:endParaRPr lang="en-AU" b="1" u="sng" dirty="0">
              <a:solidFill>
                <a:srgbClr val="0F0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75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732240" y="1460925"/>
            <a:ext cx="1008112" cy="41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" y="2348422"/>
            <a:ext cx="9146381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5</a:t>
            </a:fld>
            <a:endParaRPr lang="en-AU" dirty="0"/>
          </a:p>
        </p:txBody>
      </p:sp>
      <p:pic>
        <p:nvPicPr>
          <p:cNvPr id="13" name="Picture 2" descr="C:\Users\Ananya\AppData\Local\Microsoft\Windows\INetCache\IE\K9IJ94JL\teacher-never-stop-learning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74" y="188640"/>
            <a:ext cx="1487606" cy="164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87624" y="2118747"/>
            <a:ext cx="1296144" cy="51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084395" y="2118747"/>
            <a:ext cx="1296144" cy="51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6588224" y="2118747"/>
            <a:ext cx="1296144" cy="51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Maths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21955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Life Science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3084395" y="2195572"/>
            <a:ext cx="119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Physical </a:t>
            </a:r>
            <a:r>
              <a:rPr lang="en-AU" dirty="0" err="1" smtClean="0"/>
              <a:t>Sc</a:t>
            </a:r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2267744" y="1412776"/>
            <a:ext cx="1008112" cy="41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2267744" y="14127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Class 9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6732240" y="146092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Class 10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755576" y="3933056"/>
            <a:ext cx="86409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/>
          <p:cNvSpPr/>
          <p:nvPr/>
        </p:nvSpPr>
        <p:spPr>
          <a:xfrm>
            <a:off x="1907704" y="3929890"/>
            <a:ext cx="86409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2987824" y="3949824"/>
            <a:ext cx="86409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/>
          <p:cNvSpPr/>
          <p:nvPr/>
        </p:nvSpPr>
        <p:spPr>
          <a:xfrm>
            <a:off x="4139952" y="3952822"/>
            <a:ext cx="86409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/>
          <p:cNvSpPr/>
          <p:nvPr/>
        </p:nvSpPr>
        <p:spPr>
          <a:xfrm>
            <a:off x="7452320" y="3952822"/>
            <a:ext cx="86409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/>
          <p:cNvSpPr/>
          <p:nvPr/>
        </p:nvSpPr>
        <p:spPr>
          <a:xfrm>
            <a:off x="6156176" y="3952822"/>
            <a:ext cx="86409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1043608" y="41490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2123728" y="41490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9" name="TextBox 28"/>
          <p:cNvSpPr txBox="1"/>
          <p:nvPr/>
        </p:nvSpPr>
        <p:spPr>
          <a:xfrm>
            <a:off x="3300419" y="4149080"/>
            <a:ext cx="19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0" name="TextBox 29"/>
          <p:cNvSpPr txBox="1"/>
          <p:nvPr/>
        </p:nvSpPr>
        <p:spPr>
          <a:xfrm>
            <a:off x="4403421" y="4149080"/>
            <a:ext cx="3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7740352" y="41490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Y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6444208" y="41490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X</a:t>
            </a:r>
            <a:endParaRPr lang="en-AU" dirty="0"/>
          </a:p>
        </p:txBody>
      </p:sp>
      <p:cxnSp>
        <p:nvCxnSpPr>
          <p:cNvPr id="42" name="Straight Arrow Connector 41"/>
          <p:cNvCxnSpPr>
            <a:stCxn id="19" idx="0"/>
          </p:cNvCxnSpPr>
          <p:nvPr/>
        </p:nvCxnSpPr>
        <p:spPr>
          <a:xfrm flipV="1">
            <a:off x="1187624" y="2636912"/>
            <a:ext cx="43204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0"/>
          </p:cNvCxnSpPr>
          <p:nvPr/>
        </p:nvCxnSpPr>
        <p:spPr>
          <a:xfrm flipH="1" flipV="1">
            <a:off x="1907704" y="2636912"/>
            <a:ext cx="432048" cy="129297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2483768" y="2636912"/>
            <a:ext cx="600628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0"/>
          </p:cNvCxnSpPr>
          <p:nvPr/>
        </p:nvCxnSpPr>
        <p:spPr>
          <a:xfrm flipH="1" flipV="1">
            <a:off x="3396149" y="2636912"/>
            <a:ext cx="23723" cy="1312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6" idx="0"/>
          </p:cNvCxnSpPr>
          <p:nvPr/>
        </p:nvCxnSpPr>
        <p:spPr>
          <a:xfrm flipH="1" flipV="1">
            <a:off x="4139952" y="2636912"/>
            <a:ext cx="432048" cy="1315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588224" y="2636912"/>
            <a:ext cx="144016" cy="1292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7596336" y="2636912"/>
            <a:ext cx="288032" cy="1292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4" idx="7"/>
          </p:cNvCxnSpPr>
          <p:nvPr/>
        </p:nvCxnSpPr>
        <p:spPr>
          <a:xfrm flipV="1">
            <a:off x="2645256" y="2636912"/>
            <a:ext cx="630600" cy="140897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522331" y="5373216"/>
            <a:ext cx="4209909" cy="32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/>
          <p:cNvSpPr txBox="1"/>
          <p:nvPr/>
        </p:nvSpPr>
        <p:spPr>
          <a:xfrm>
            <a:off x="2771800" y="5373216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chemeClr val="bg1"/>
                </a:solidFill>
              </a:rPr>
              <a:t>Repetitive process with one time upload</a:t>
            </a:r>
            <a:endParaRPr lang="en-AU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1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Ananya\AppData\Local\Microsoft\Windows\INetCache\IE\K9IJ94JL\thank-you-smiley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2" y="1088277"/>
            <a:ext cx="698477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Triangle 24"/>
          <p:cNvSpPr/>
          <p:nvPr/>
        </p:nvSpPr>
        <p:spPr>
          <a:xfrm>
            <a:off x="0" y="2132856"/>
            <a:ext cx="4570810" cy="4725146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6200000">
            <a:off x="1870867" y="-415131"/>
            <a:ext cx="6858000" cy="7688266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odiam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AnodiamPresentationTemplate</Template>
  <TotalTime>143</TotalTime>
  <Words>157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AnodiamPresentationTemplate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Ananya</cp:lastModifiedBy>
  <cp:revision>30</cp:revision>
  <dcterms:created xsi:type="dcterms:W3CDTF">2020-10-08T12:19:25Z</dcterms:created>
  <dcterms:modified xsi:type="dcterms:W3CDTF">2020-10-09T03:29:20Z</dcterms:modified>
</cp:coreProperties>
</file>