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53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97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9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29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89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7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56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6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5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25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DDAE-7CE3-46D2-9A42-840D78A98C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43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1317" y="332657"/>
            <a:ext cx="6051978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Anodiam Core Student App: Wireframes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35090"/>
              </p:ext>
            </p:extLst>
          </p:nvPr>
        </p:nvGraphicFramePr>
        <p:xfrm>
          <a:off x="3215680" y="1484784"/>
          <a:ext cx="5943600" cy="371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30/03/2022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MVP Student Mobile App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2145" y="1725909"/>
            <a:ext cx="2966105" cy="2802533"/>
          </a:xfrm>
          <a:prstGeom prst="roundRect">
            <a:avLst>
              <a:gd name="adj" fmla="val 2717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570092" y="652458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Anodiam Icons</a:t>
            </a:r>
          </a:p>
        </p:txBody>
      </p:sp>
      <p:sp>
        <p:nvSpPr>
          <p:cNvPr id="6" name="Freeform 5"/>
          <p:cNvSpPr/>
          <p:nvPr/>
        </p:nvSpPr>
        <p:spPr>
          <a:xfrm>
            <a:off x="1155197" y="2047175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4700313" y="2039917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1117102" y="1264983"/>
            <a:ext cx="22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Phone Icon: ‘#2f5597’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9117" y="1264983"/>
            <a:ext cx="288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Trademark Icon ©: ‘#2f5597’</a:t>
            </a:r>
          </a:p>
          <a:p>
            <a:endParaRPr lang="en-AU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7842377" y="1718651"/>
            <a:ext cx="2966105" cy="2802533"/>
          </a:xfrm>
          <a:prstGeom prst="roundRect">
            <a:avLst>
              <a:gd name="adj" fmla="val 2717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 10"/>
          <p:cNvSpPr/>
          <p:nvPr/>
        </p:nvSpPr>
        <p:spPr>
          <a:xfrm>
            <a:off x="8245429" y="2039917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16628" y="1264983"/>
            <a:ext cx="341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Dark Theme Icon / Logo: ‘#dae3f3’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0092" y="4967526"/>
            <a:ext cx="973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Anodiam Font</a:t>
            </a:r>
            <a:r>
              <a:rPr lang="en-AU" dirty="0" smtClean="0"/>
              <a:t> All texts in the app, unless otherwise specified should be of Google Fonts Oxygen.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662" y="5971835"/>
            <a:ext cx="462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Catchline: </a:t>
            </a:r>
            <a:r>
              <a:rPr lang="en-AU" dirty="0"/>
              <a:t> </a:t>
            </a:r>
            <a:r>
              <a:rPr lang="en-AU" dirty="0" smtClean="0"/>
              <a:t>     grade </a:t>
            </a:r>
            <a:r>
              <a:rPr lang="en-AU" dirty="0"/>
              <a:t>education in your </a:t>
            </a:r>
            <a:r>
              <a:rPr lang="en-AU" dirty="0" smtClean="0"/>
              <a:t>grip!</a:t>
            </a:r>
          </a:p>
        </p:txBody>
      </p:sp>
      <p:sp>
        <p:nvSpPr>
          <p:cNvPr id="15" name="Freeform 14"/>
          <p:cNvSpPr/>
          <p:nvPr/>
        </p:nvSpPr>
        <p:spPr>
          <a:xfrm>
            <a:off x="2958497" y="6064033"/>
            <a:ext cx="265348" cy="29188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66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8441" y="-1594"/>
            <a:ext cx="5183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Splash Screen:</a:t>
            </a:r>
            <a:r>
              <a:rPr lang="en-AU" b="1" dirty="0" smtClean="0"/>
              <a:t> 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On tapping Anodiam icon, new user comes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CSS checked in git repository: mobileApp001-mvp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4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738" y="2385670"/>
            <a:ext cx="3086100" cy="3171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441" y="-1594"/>
            <a:ext cx="5183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Sign Up Screen:</a:t>
            </a:r>
          </a:p>
          <a:p>
            <a:endParaRPr lang="en-AU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CSS checked in git repository: mobileApp001-mvp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6" y="0"/>
            <a:ext cx="30861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8441" y="1037230"/>
            <a:ext cx="745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Sample validation error messages: exact text of individual error messages documented in respective user-stories of product backlog document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>
            <a:off x="4738441" y="1360396"/>
            <a:ext cx="1" cy="1874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38441" y="1683561"/>
            <a:ext cx="725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Show hide password icon</a:t>
            </a:r>
            <a:endParaRPr lang="en-A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41995" y="1979430"/>
            <a:ext cx="4944" cy="2401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38441" y="-1594"/>
            <a:ext cx="5130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Log in Screen:</a:t>
            </a:r>
          </a:p>
          <a:p>
            <a:endParaRPr lang="en-AU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CSS checked in git repository: mobileApp001-mvp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Login validation to be shown like this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9" y="0"/>
            <a:ext cx="30861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2802769"/>
            <a:ext cx="3086100" cy="37909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48127" y="1390991"/>
            <a:ext cx="1" cy="1703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38441" y="0"/>
            <a:ext cx="74535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Home Screen and Bottom Tab Navigation:</a:t>
            </a:r>
          </a:p>
          <a:p>
            <a:endParaRPr lang="en-AU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Post Login user lands up in Home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CSS checked in git repository: mobileApp001-mvp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Bottom tab navigation shows 5 links (Home, </a:t>
            </a:r>
            <a:r>
              <a:rPr lang="en-AU" dirty="0" err="1" smtClean="0"/>
              <a:t>Wishlist</a:t>
            </a:r>
            <a:r>
              <a:rPr lang="en-AU" dirty="0" smtClean="0"/>
              <a:t>, My Studies, Dashboard and Profile). </a:t>
            </a:r>
            <a:r>
              <a:rPr lang="en-AU" dirty="0"/>
              <a:t>T</a:t>
            </a:r>
            <a:r>
              <a:rPr lang="en-AU" dirty="0" smtClean="0"/>
              <a:t>he selected page (Home) displays.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Submenus inside each navigation will be under the drawer navigation at top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6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38441" y="0"/>
            <a:ext cx="7453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Profile Drawer Navigation: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Profile menu will have the Drawer Navigation items in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52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215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9</cp:revision>
  <dcterms:created xsi:type="dcterms:W3CDTF">2022-03-29T09:21:29Z</dcterms:created>
  <dcterms:modified xsi:type="dcterms:W3CDTF">2022-03-29T13:53:06Z</dcterms:modified>
</cp:coreProperties>
</file>