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67" r:id="rId4"/>
    <p:sldId id="257" r:id="rId5"/>
    <p:sldId id="268" r:id="rId6"/>
    <p:sldId id="258" r:id="rId7"/>
    <p:sldId id="269" r:id="rId8"/>
    <p:sldId id="260" r:id="rId9"/>
    <p:sldId id="270" r:id="rId10"/>
    <p:sldId id="261" r:id="rId11"/>
    <p:sldId id="271" r:id="rId12"/>
    <p:sldId id="259" r:id="rId13"/>
    <p:sldId id="272" r:id="rId14"/>
    <p:sldId id="262" r:id="rId15"/>
    <p:sldId id="273" r:id="rId16"/>
    <p:sldId id="263" r:id="rId17"/>
    <p:sldId id="274" r:id="rId18"/>
    <p:sldId id="264" r:id="rId19"/>
    <p:sldId id="275" r:id="rId20"/>
    <p:sldId id="265" r:id="rId21"/>
    <p:sldId id="276" r:id="rId22"/>
    <p:sldId id="266" r:id="rId23"/>
    <p:sldId id="277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20/07/2022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4025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20/07/2022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615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20/07/2022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790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20/07/2022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86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20/07/2022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214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20/07/2022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935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20/07/2022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482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20/07/2022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863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20/07/2022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866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20/07/2022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713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20/07/2022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225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FF63D-CF17-4B8F-8FBD-09D7B72091E5}" type="datetimeFigureOut">
              <a:rPr lang="en-AU" smtClean="0"/>
              <a:t>20/07/2022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293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373995" y="1178576"/>
            <a:ext cx="574759" cy="55347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ounded Rectangle 3"/>
          <p:cNvSpPr/>
          <p:nvPr/>
        </p:nvSpPr>
        <p:spPr>
          <a:xfrm>
            <a:off x="953037" y="592428"/>
            <a:ext cx="3245476" cy="5331854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/>
          <p:cNvSpPr/>
          <p:nvPr/>
        </p:nvSpPr>
        <p:spPr>
          <a:xfrm>
            <a:off x="3346771" y="5609619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Oval 115"/>
          <p:cNvSpPr/>
          <p:nvPr/>
        </p:nvSpPr>
        <p:spPr>
          <a:xfrm>
            <a:off x="2504599" y="5624186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Isosceles Triangle 116"/>
          <p:cNvSpPr/>
          <p:nvPr/>
        </p:nvSpPr>
        <p:spPr>
          <a:xfrm rot="16200000">
            <a:off x="1583782" y="5643829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9" name="Straight Connector 118"/>
          <p:cNvCxnSpPr/>
          <p:nvPr/>
        </p:nvCxnSpPr>
        <p:spPr>
          <a:xfrm>
            <a:off x="953037" y="5559515"/>
            <a:ext cx="32454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277852" y="0"/>
            <a:ext cx="3801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Accessing Anodiam App</a:t>
            </a:r>
            <a:endParaRPr lang="en-AU" sz="24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864" y="1269125"/>
            <a:ext cx="389703" cy="38931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13645" y="1730720"/>
            <a:ext cx="699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100" dirty="0" smtClean="0"/>
              <a:t>Anodiam</a:t>
            </a:r>
            <a:endParaRPr lang="en-AU" sz="11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121" y="1036548"/>
            <a:ext cx="74390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25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97932" y="902928"/>
            <a:ext cx="3517420" cy="13543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Rectangle 52"/>
          <p:cNvSpPr/>
          <p:nvPr/>
        </p:nvSpPr>
        <p:spPr>
          <a:xfrm>
            <a:off x="968029" y="5928086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8" name="Rectangle 67"/>
          <p:cNvSpPr/>
          <p:nvPr/>
        </p:nvSpPr>
        <p:spPr>
          <a:xfrm>
            <a:off x="3820404" y="5936060"/>
            <a:ext cx="720000" cy="532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965563" y="348124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Title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679984" y="593606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/>
          <p:cNvSpPr/>
          <p:nvPr/>
        </p:nvSpPr>
        <p:spPr>
          <a:xfrm>
            <a:off x="2389667" y="5936060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/>
          <p:cNvSpPr/>
          <p:nvPr/>
        </p:nvSpPr>
        <p:spPr>
          <a:xfrm>
            <a:off x="3101622" y="5936060"/>
            <a:ext cx="720000" cy="529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1146826" y="591899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2516179" y="5918990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997932" y="6204910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69" name="Rectangle 68"/>
          <p:cNvSpPr/>
          <p:nvPr/>
        </p:nvSpPr>
        <p:spPr>
          <a:xfrm>
            <a:off x="1615855" y="6204910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70" name="Rectangle 69"/>
          <p:cNvSpPr/>
          <p:nvPr/>
        </p:nvSpPr>
        <p:spPr>
          <a:xfrm>
            <a:off x="2378636" y="6207183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1" name="Rectangle 10"/>
          <p:cNvSpPr/>
          <p:nvPr/>
        </p:nvSpPr>
        <p:spPr>
          <a:xfrm>
            <a:off x="1818798" y="5905716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083039" y="6122848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272322" y="5918990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70179" y="6204910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75" name="Rectangle 74"/>
          <p:cNvSpPr/>
          <p:nvPr/>
        </p:nvSpPr>
        <p:spPr>
          <a:xfrm>
            <a:off x="3761647" y="6204910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82" name="Rectangle 81"/>
          <p:cNvSpPr/>
          <p:nvPr/>
        </p:nvSpPr>
        <p:spPr>
          <a:xfrm>
            <a:off x="3978755" y="590571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33" name="TextBox 32"/>
          <p:cNvSpPr txBox="1"/>
          <p:nvPr/>
        </p:nvSpPr>
        <p:spPr>
          <a:xfrm>
            <a:off x="989666" y="2279598"/>
            <a:ext cx="35092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Board: ICSE | Class: X | Subject: Physics | Teacher: 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</a:rPr>
              <a:t>Name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89663" y="2488634"/>
            <a:ext cx="32111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b="1" dirty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100" b="1" dirty="0" smtClean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# Ratings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| Number of Purchases: 12,345</a:t>
            </a:r>
            <a:endParaRPr lang="en-AU" sz="1100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26513" y="924144"/>
            <a:ext cx="2993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Free Introductory Videos of the Course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89663" y="2671912"/>
            <a:ext cx="2650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10-12 lines about this course in little detail.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89663" y="3709001"/>
            <a:ext cx="1614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Original Price: ₹50,000/-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715023" y="3638689"/>
            <a:ext cx="1824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 smtClean="0">
                <a:solidFill>
                  <a:srgbClr val="00B050"/>
                </a:solidFill>
              </a:rPr>
              <a:t>Your Discount: 90%</a:t>
            </a:r>
            <a:endParaRPr lang="en-AU" sz="1600" b="1" u="sng" dirty="0">
              <a:solidFill>
                <a:srgbClr val="00B050"/>
              </a:solidFill>
            </a:endParaRPr>
          </a:p>
        </p:txBody>
      </p:sp>
      <p:sp>
        <p:nvSpPr>
          <p:cNvPr id="46" name="16-Point Star 45"/>
          <p:cNvSpPr/>
          <p:nvPr/>
        </p:nvSpPr>
        <p:spPr>
          <a:xfrm>
            <a:off x="1015746" y="3936731"/>
            <a:ext cx="3461981" cy="513278"/>
          </a:xfrm>
          <a:prstGeom prst="star16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 smtClean="0"/>
              <a:t>Buy Now </a:t>
            </a:r>
            <a:r>
              <a:rPr lang="en-AU" sz="1600" b="1" dirty="0"/>
              <a:t>₹</a:t>
            </a:r>
            <a:r>
              <a:rPr lang="en-AU" sz="1600" b="1" dirty="0" smtClean="0"/>
              <a:t>5,000/-</a:t>
            </a:r>
            <a:endParaRPr lang="en-AU" sz="1600" b="1" dirty="0"/>
          </a:p>
        </p:txBody>
      </p:sp>
      <p:sp>
        <p:nvSpPr>
          <p:cNvPr id="13" name="Oval 12"/>
          <p:cNvSpPr/>
          <p:nvPr/>
        </p:nvSpPr>
        <p:spPr>
          <a:xfrm>
            <a:off x="2452360" y="1301336"/>
            <a:ext cx="585443" cy="557866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2646987" y="1431579"/>
            <a:ext cx="330232" cy="30877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/>
          <p:cNvSpPr txBox="1"/>
          <p:nvPr/>
        </p:nvSpPr>
        <p:spPr>
          <a:xfrm>
            <a:off x="1766930" y="1924905"/>
            <a:ext cx="1954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Or Teacher Profile Video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16596" y="2845444"/>
            <a:ext cx="295465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1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2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  <a:r>
              <a:rPr lang="en-AU" sz="1100" dirty="0" smtClean="0"/>
              <a:t>	</a:t>
            </a:r>
            <a:endParaRPr lang="en-AU" sz="11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3 Name	</a:t>
            </a:r>
            <a:endParaRPr lang="en-AU" sz="11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4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</a:p>
          <a:p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More…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704945" y="5943053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8" name="Rectangle 77"/>
          <p:cNvSpPr/>
          <p:nvPr/>
        </p:nvSpPr>
        <p:spPr>
          <a:xfrm>
            <a:off x="8557320" y="5940773"/>
            <a:ext cx="720000" cy="5422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9" name="Rectangle 78"/>
          <p:cNvSpPr/>
          <p:nvPr/>
        </p:nvSpPr>
        <p:spPr>
          <a:xfrm>
            <a:off x="5702479" y="366254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Title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416900" y="5938148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Rectangle 80"/>
          <p:cNvSpPr/>
          <p:nvPr/>
        </p:nvSpPr>
        <p:spPr>
          <a:xfrm>
            <a:off x="7126583" y="593814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Rectangle 82"/>
          <p:cNvSpPr/>
          <p:nvPr/>
        </p:nvSpPr>
        <p:spPr>
          <a:xfrm>
            <a:off x="7838538" y="5940773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9" name="Rectangle 108"/>
          <p:cNvSpPr/>
          <p:nvPr/>
        </p:nvSpPr>
        <p:spPr>
          <a:xfrm>
            <a:off x="5883742" y="5921078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110" name="Rectangle 109"/>
          <p:cNvSpPr/>
          <p:nvPr/>
        </p:nvSpPr>
        <p:spPr>
          <a:xfrm>
            <a:off x="7253095" y="592107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111" name="Rectangle 110"/>
          <p:cNvSpPr/>
          <p:nvPr/>
        </p:nvSpPr>
        <p:spPr>
          <a:xfrm>
            <a:off x="5734848" y="6206998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112" name="Rectangle 111"/>
          <p:cNvSpPr/>
          <p:nvPr/>
        </p:nvSpPr>
        <p:spPr>
          <a:xfrm>
            <a:off x="6352771" y="6206998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113" name="Rectangle 112"/>
          <p:cNvSpPr/>
          <p:nvPr/>
        </p:nvSpPr>
        <p:spPr>
          <a:xfrm>
            <a:off x="7115552" y="6209271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14" name="Rectangle 113"/>
          <p:cNvSpPr/>
          <p:nvPr/>
        </p:nvSpPr>
        <p:spPr>
          <a:xfrm>
            <a:off x="6555714" y="590780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15" name="Straight Connector 114"/>
          <p:cNvCxnSpPr/>
          <p:nvPr/>
        </p:nvCxnSpPr>
        <p:spPr>
          <a:xfrm>
            <a:off x="6819955" y="6124936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8009238" y="5921078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7907095" y="6206998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118" name="Rectangle 117"/>
          <p:cNvSpPr/>
          <p:nvPr/>
        </p:nvSpPr>
        <p:spPr>
          <a:xfrm>
            <a:off x="8498563" y="6206998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119" name="Rectangle 118"/>
          <p:cNvSpPr/>
          <p:nvPr/>
        </p:nvSpPr>
        <p:spPr>
          <a:xfrm>
            <a:off x="8715671" y="590780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132" name="Rounded Rectangle 131"/>
          <p:cNvSpPr/>
          <p:nvPr/>
        </p:nvSpPr>
        <p:spPr>
          <a:xfrm>
            <a:off x="953037" y="338043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3" name="Rounded Rectangle 132"/>
          <p:cNvSpPr/>
          <p:nvPr/>
        </p:nvSpPr>
        <p:spPr>
          <a:xfrm>
            <a:off x="5689953" y="340131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4" name="Rectangle 133"/>
          <p:cNvSpPr/>
          <p:nvPr/>
        </p:nvSpPr>
        <p:spPr>
          <a:xfrm>
            <a:off x="3559713" y="6532587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5" name="Oval 134"/>
          <p:cNvSpPr/>
          <p:nvPr/>
        </p:nvSpPr>
        <p:spPr>
          <a:xfrm>
            <a:off x="2717541" y="6547154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6" name="Isosceles Triangle 135"/>
          <p:cNvSpPr/>
          <p:nvPr/>
        </p:nvSpPr>
        <p:spPr>
          <a:xfrm rot="16200000">
            <a:off x="1796724" y="6566797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7" name="Rectangle 136"/>
          <p:cNvSpPr/>
          <p:nvPr/>
        </p:nvSpPr>
        <p:spPr>
          <a:xfrm>
            <a:off x="8259051" y="6534675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Oval 137"/>
          <p:cNvSpPr/>
          <p:nvPr/>
        </p:nvSpPr>
        <p:spPr>
          <a:xfrm>
            <a:off x="7416879" y="6549242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9" name="Isosceles Triangle 138"/>
          <p:cNvSpPr/>
          <p:nvPr/>
        </p:nvSpPr>
        <p:spPr>
          <a:xfrm rot="16200000">
            <a:off x="6496062" y="6568885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75" y="2526223"/>
            <a:ext cx="523875" cy="142875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1000394" y="4965933"/>
            <a:ext cx="1351652" cy="216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Suggested for you…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033077" y="4769814"/>
            <a:ext cx="3490625" cy="1051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Rectangle 84"/>
          <p:cNvSpPr/>
          <p:nvPr/>
        </p:nvSpPr>
        <p:spPr>
          <a:xfrm>
            <a:off x="1205077" y="4839631"/>
            <a:ext cx="2310677" cy="83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646614" y="4849412"/>
            <a:ext cx="793744" cy="8296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cards…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1420058" y="5779101"/>
            <a:ext cx="2926381" cy="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1183938" y="5779101"/>
            <a:ext cx="1242272" cy="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 88"/>
          <p:cNvSpPr/>
          <p:nvPr/>
        </p:nvSpPr>
        <p:spPr>
          <a:xfrm>
            <a:off x="979399" y="4690969"/>
            <a:ext cx="3544756" cy="1188896"/>
          </a:xfrm>
          <a:custGeom>
            <a:avLst/>
            <a:gdLst>
              <a:gd name="connsiteX0" fmla="*/ 166255 w 3518544"/>
              <a:gd name="connsiteY0" fmla="*/ 152400 h 3402339"/>
              <a:gd name="connsiteX1" fmla="*/ 166255 w 3518544"/>
              <a:gd name="connsiteY1" fmla="*/ 3247435 h 3402339"/>
              <a:gd name="connsiteX2" fmla="*/ 3385274 w 3518544"/>
              <a:gd name="connsiteY2" fmla="*/ 3247435 h 3402339"/>
              <a:gd name="connsiteX3" fmla="*/ 3385274 w 3518544"/>
              <a:gd name="connsiteY3" fmla="*/ 152400 h 3402339"/>
              <a:gd name="connsiteX4" fmla="*/ 0 w 3518544"/>
              <a:gd name="connsiteY4" fmla="*/ 0 h 3402339"/>
              <a:gd name="connsiteX5" fmla="*/ 3518544 w 3518544"/>
              <a:gd name="connsiteY5" fmla="*/ 0 h 3402339"/>
              <a:gd name="connsiteX6" fmla="*/ 3518544 w 3518544"/>
              <a:gd name="connsiteY6" fmla="*/ 3402339 h 3402339"/>
              <a:gd name="connsiteX7" fmla="*/ 0 w 3518544"/>
              <a:gd name="connsiteY7" fmla="*/ 3402339 h 340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18544" h="3402339">
                <a:moveTo>
                  <a:pt x="166255" y="152400"/>
                </a:moveTo>
                <a:lnTo>
                  <a:pt x="166255" y="3247435"/>
                </a:lnTo>
                <a:lnTo>
                  <a:pt x="3385274" y="3247435"/>
                </a:lnTo>
                <a:lnTo>
                  <a:pt x="3385274" y="152400"/>
                </a:lnTo>
                <a:close/>
                <a:moveTo>
                  <a:pt x="0" y="0"/>
                </a:moveTo>
                <a:lnTo>
                  <a:pt x="3518544" y="0"/>
                </a:lnTo>
                <a:lnTo>
                  <a:pt x="3518544" y="3402339"/>
                </a:lnTo>
                <a:lnTo>
                  <a:pt x="0" y="34023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0" name="TextBox 89"/>
          <p:cNvSpPr txBox="1"/>
          <p:nvPr/>
        </p:nvSpPr>
        <p:spPr>
          <a:xfrm>
            <a:off x="989662" y="4479838"/>
            <a:ext cx="1547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Also suggested for you: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735216" y="926538"/>
            <a:ext cx="3517420" cy="13543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TextBox 91"/>
          <p:cNvSpPr txBox="1"/>
          <p:nvPr/>
        </p:nvSpPr>
        <p:spPr>
          <a:xfrm>
            <a:off x="5726950" y="2303208"/>
            <a:ext cx="35092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Board: ICSE | Class: X | Subject: Physics | Teacher: 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</a:rPr>
              <a:t>Name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726947" y="2512244"/>
            <a:ext cx="32111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b="1" dirty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100" b="1" dirty="0" smtClean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# Ratings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| Number of Purchases: 12,345</a:t>
            </a:r>
            <a:endParaRPr lang="en-AU" sz="1100" dirty="0">
              <a:latin typeface="+mj-lt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063797" y="947754"/>
            <a:ext cx="2993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Free Introductory Videos of the Course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726947" y="2695522"/>
            <a:ext cx="2650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10-12 lines about this course in little detail.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726947" y="3732611"/>
            <a:ext cx="1614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Original Price: ₹50,000/-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452307" y="3662299"/>
            <a:ext cx="1824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 smtClean="0">
                <a:solidFill>
                  <a:srgbClr val="00B050"/>
                </a:solidFill>
              </a:rPr>
              <a:t>Your Discount: 90%</a:t>
            </a:r>
            <a:endParaRPr lang="en-AU" sz="1600" b="1" u="sng" dirty="0">
              <a:solidFill>
                <a:srgbClr val="00B050"/>
              </a:solidFill>
            </a:endParaRPr>
          </a:p>
        </p:txBody>
      </p:sp>
      <p:sp>
        <p:nvSpPr>
          <p:cNvPr id="98" name="16-Point Star 97"/>
          <p:cNvSpPr/>
          <p:nvPr/>
        </p:nvSpPr>
        <p:spPr>
          <a:xfrm>
            <a:off x="5753030" y="3960341"/>
            <a:ext cx="3461981" cy="513278"/>
          </a:xfrm>
          <a:prstGeom prst="star16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 smtClean="0"/>
              <a:t>Buy Now </a:t>
            </a:r>
            <a:r>
              <a:rPr lang="en-AU" sz="1600" b="1" dirty="0"/>
              <a:t>₹</a:t>
            </a:r>
            <a:r>
              <a:rPr lang="en-AU" sz="1600" b="1" dirty="0" smtClean="0"/>
              <a:t>5,000/-</a:t>
            </a:r>
            <a:endParaRPr lang="en-AU" sz="1600" b="1" dirty="0"/>
          </a:p>
        </p:txBody>
      </p:sp>
      <p:sp>
        <p:nvSpPr>
          <p:cNvPr id="99" name="Oval 98"/>
          <p:cNvSpPr/>
          <p:nvPr/>
        </p:nvSpPr>
        <p:spPr>
          <a:xfrm>
            <a:off x="7189644" y="1324946"/>
            <a:ext cx="585443" cy="557866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0" name="Isosceles Triangle 99"/>
          <p:cNvSpPr/>
          <p:nvPr/>
        </p:nvSpPr>
        <p:spPr>
          <a:xfrm rot="5400000">
            <a:off x="7384271" y="1455189"/>
            <a:ext cx="330232" cy="30877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TextBox 100"/>
          <p:cNvSpPr txBox="1"/>
          <p:nvPr/>
        </p:nvSpPr>
        <p:spPr>
          <a:xfrm>
            <a:off x="6504214" y="1948515"/>
            <a:ext cx="1954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Or Teacher Profile Video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753880" y="2869054"/>
            <a:ext cx="295465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1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2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  <a:r>
              <a:rPr lang="en-AU" sz="1100" dirty="0" smtClean="0"/>
              <a:t>	</a:t>
            </a:r>
            <a:endParaRPr lang="en-AU" sz="11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3 Name	</a:t>
            </a:r>
            <a:endParaRPr lang="en-AU" sz="11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4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</a:p>
          <a:p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More…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859" y="2549833"/>
            <a:ext cx="523875" cy="142875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5737678" y="4989543"/>
            <a:ext cx="1351652" cy="216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Suggested for you…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770361" y="4793424"/>
            <a:ext cx="3490625" cy="1051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/>
          <p:cNvSpPr/>
          <p:nvPr/>
        </p:nvSpPr>
        <p:spPr>
          <a:xfrm>
            <a:off x="5942361" y="4863241"/>
            <a:ext cx="2310677" cy="83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8383898" y="4873022"/>
            <a:ext cx="793744" cy="8296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cards…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41" name="Straight Connector 140"/>
          <p:cNvCxnSpPr/>
          <p:nvPr/>
        </p:nvCxnSpPr>
        <p:spPr>
          <a:xfrm flipH="1">
            <a:off x="6157342" y="5802711"/>
            <a:ext cx="2926381" cy="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5921222" y="5802711"/>
            <a:ext cx="1242272" cy="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Freeform 142"/>
          <p:cNvSpPr/>
          <p:nvPr/>
        </p:nvSpPr>
        <p:spPr>
          <a:xfrm>
            <a:off x="5716683" y="4714579"/>
            <a:ext cx="3544756" cy="1188896"/>
          </a:xfrm>
          <a:custGeom>
            <a:avLst/>
            <a:gdLst>
              <a:gd name="connsiteX0" fmla="*/ 166255 w 3518544"/>
              <a:gd name="connsiteY0" fmla="*/ 152400 h 3402339"/>
              <a:gd name="connsiteX1" fmla="*/ 166255 w 3518544"/>
              <a:gd name="connsiteY1" fmla="*/ 3247435 h 3402339"/>
              <a:gd name="connsiteX2" fmla="*/ 3385274 w 3518544"/>
              <a:gd name="connsiteY2" fmla="*/ 3247435 h 3402339"/>
              <a:gd name="connsiteX3" fmla="*/ 3385274 w 3518544"/>
              <a:gd name="connsiteY3" fmla="*/ 152400 h 3402339"/>
              <a:gd name="connsiteX4" fmla="*/ 0 w 3518544"/>
              <a:gd name="connsiteY4" fmla="*/ 0 h 3402339"/>
              <a:gd name="connsiteX5" fmla="*/ 3518544 w 3518544"/>
              <a:gd name="connsiteY5" fmla="*/ 0 h 3402339"/>
              <a:gd name="connsiteX6" fmla="*/ 3518544 w 3518544"/>
              <a:gd name="connsiteY6" fmla="*/ 3402339 h 3402339"/>
              <a:gd name="connsiteX7" fmla="*/ 0 w 3518544"/>
              <a:gd name="connsiteY7" fmla="*/ 3402339 h 340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18544" h="3402339">
                <a:moveTo>
                  <a:pt x="166255" y="152400"/>
                </a:moveTo>
                <a:lnTo>
                  <a:pt x="166255" y="3247435"/>
                </a:lnTo>
                <a:lnTo>
                  <a:pt x="3385274" y="3247435"/>
                </a:lnTo>
                <a:lnTo>
                  <a:pt x="3385274" y="152400"/>
                </a:lnTo>
                <a:close/>
                <a:moveTo>
                  <a:pt x="0" y="0"/>
                </a:moveTo>
                <a:lnTo>
                  <a:pt x="3518544" y="0"/>
                </a:lnTo>
                <a:lnTo>
                  <a:pt x="3518544" y="3402339"/>
                </a:lnTo>
                <a:lnTo>
                  <a:pt x="0" y="34023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TextBox 143"/>
          <p:cNvSpPr txBox="1"/>
          <p:nvPr/>
        </p:nvSpPr>
        <p:spPr>
          <a:xfrm>
            <a:off x="5726946" y="4503448"/>
            <a:ext cx="1547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Also suggested for you: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04275" y="354596"/>
            <a:ext cx="3571276" cy="6109561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5796966" y="2478902"/>
            <a:ext cx="3368526" cy="10038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603" y="2705554"/>
            <a:ext cx="3312376" cy="77721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0585" y="2518741"/>
            <a:ext cx="1009650" cy="1809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837173" y="245401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dirty="0"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endParaRPr lang="en-AU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277853" y="-48126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SEARCH COURSES DETAILPAGE - Mobile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83319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121"/>
          <p:cNvSpPr txBox="1"/>
          <p:nvPr/>
        </p:nvSpPr>
        <p:spPr>
          <a:xfrm>
            <a:off x="434122" y="5750184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147" name="Rectangle 146"/>
          <p:cNvSpPr/>
          <p:nvPr/>
        </p:nvSpPr>
        <p:spPr>
          <a:xfrm>
            <a:off x="6020033" y="1942694"/>
            <a:ext cx="2465989" cy="3807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6" name="TextBox 105"/>
          <p:cNvSpPr txBox="1"/>
          <p:nvPr/>
        </p:nvSpPr>
        <p:spPr>
          <a:xfrm>
            <a:off x="5962716" y="2158568"/>
            <a:ext cx="2650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10-12 lines about this course in little detail.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94811" y="5029834"/>
            <a:ext cx="1614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Original Price: ₹50,000/-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99396" y="5246471"/>
            <a:ext cx="1824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 smtClean="0">
                <a:solidFill>
                  <a:srgbClr val="00B050"/>
                </a:solidFill>
              </a:rPr>
              <a:t>Your Discount: 90%</a:t>
            </a:r>
            <a:endParaRPr lang="en-AU" sz="1600" b="1" u="sng" dirty="0">
              <a:solidFill>
                <a:srgbClr val="00B050"/>
              </a:solidFill>
            </a:endParaRPr>
          </a:p>
        </p:txBody>
      </p:sp>
      <p:sp>
        <p:nvSpPr>
          <p:cNvPr id="46" name="16-Point Star 45"/>
          <p:cNvSpPr/>
          <p:nvPr/>
        </p:nvSpPr>
        <p:spPr>
          <a:xfrm>
            <a:off x="2337399" y="4980112"/>
            <a:ext cx="3461981" cy="683174"/>
          </a:xfrm>
          <a:prstGeom prst="star16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 smtClean="0"/>
              <a:t>Buy Now </a:t>
            </a:r>
            <a:r>
              <a:rPr lang="en-AU" sz="1600" b="1" dirty="0"/>
              <a:t>₹</a:t>
            </a:r>
            <a:r>
              <a:rPr lang="en-AU" sz="1600" b="1" dirty="0" smtClean="0"/>
              <a:t>5,000/-</a:t>
            </a:r>
            <a:endParaRPr lang="en-AU" sz="16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989649" y="2380226"/>
            <a:ext cx="295465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1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2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  <a:r>
              <a:rPr lang="en-AU" sz="1100" dirty="0" smtClean="0"/>
              <a:t>	</a:t>
            </a:r>
            <a:endParaRPr lang="en-AU" sz="11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3 Name	</a:t>
            </a:r>
            <a:endParaRPr lang="en-AU" sz="11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4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</a:p>
          <a:p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More…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892" y="2109131"/>
            <a:ext cx="523875" cy="142875"/>
          </a:xfrm>
          <a:prstGeom prst="rect">
            <a:avLst/>
          </a:prstGeom>
        </p:spPr>
      </p:pic>
      <p:sp>
        <p:nvSpPr>
          <p:cNvPr id="85" name="Rectangle 84"/>
          <p:cNvSpPr/>
          <p:nvPr/>
        </p:nvSpPr>
        <p:spPr>
          <a:xfrm>
            <a:off x="6248169" y="4743379"/>
            <a:ext cx="1304316" cy="83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691402" y="4753160"/>
            <a:ext cx="725728" cy="8296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cards…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6275720" y="5714933"/>
            <a:ext cx="2198633" cy="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108863" y="5714933"/>
            <a:ext cx="1242272" cy="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111211" y="4441159"/>
            <a:ext cx="1547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Also suggested for you: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277853" y="-48126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SEARCH COURSES DETAILPAGE - Web</a:t>
            </a:r>
            <a:endParaRPr lang="en-AU" sz="2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434122" y="713576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124" name="Rectangle 123"/>
          <p:cNvSpPr/>
          <p:nvPr/>
        </p:nvSpPr>
        <p:spPr>
          <a:xfrm>
            <a:off x="434122" y="1636906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</a:t>
            </a:r>
            <a:r>
              <a:rPr lang="en-AU" sz="1400" b="1" dirty="0" smtClean="0">
                <a:solidFill>
                  <a:schemeClr val="bg1"/>
                </a:solidFill>
              </a:rPr>
              <a:t>Scholarships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125" name="Freeform 124"/>
          <p:cNvSpPr/>
          <p:nvPr/>
        </p:nvSpPr>
        <p:spPr>
          <a:xfrm>
            <a:off x="8171927" y="1684352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434122" y="592428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7" name="Rectangle 126"/>
          <p:cNvSpPr/>
          <p:nvPr/>
        </p:nvSpPr>
        <p:spPr>
          <a:xfrm>
            <a:off x="5869431" y="1589404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>
            <a:off x="6133672" y="1806536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4462523" y="1679179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130" name="Rectangle 129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31" name="Straight Connector 130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Rectangle 196"/>
          <p:cNvSpPr/>
          <p:nvPr/>
        </p:nvSpPr>
        <p:spPr>
          <a:xfrm>
            <a:off x="654964" y="2289812"/>
            <a:ext cx="5149855" cy="26392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8" name="TextBox 197"/>
          <p:cNvSpPr txBox="1"/>
          <p:nvPr/>
        </p:nvSpPr>
        <p:spPr>
          <a:xfrm>
            <a:off x="1826787" y="2678663"/>
            <a:ext cx="4382987" cy="599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Free Introductory Videos of the Course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99" name="Oval 198"/>
          <p:cNvSpPr/>
          <p:nvPr/>
        </p:nvSpPr>
        <p:spPr>
          <a:xfrm>
            <a:off x="2860802" y="3297456"/>
            <a:ext cx="779225" cy="816772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0" name="Isosceles Triangle 199"/>
          <p:cNvSpPr/>
          <p:nvPr/>
        </p:nvSpPr>
        <p:spPr>
          <a:xfrm rot="5400000">
            <a:off x="3051515" y="3438034"/>
            <a:ext cx="531842" cy="54700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1" name="TextBox 200"/>
          <p:cNvSpPr txBox="1"/>
          <p:nvPr/>
        </p:nvSpPr>
        <p:spPr>
          <a:xfrm>
            <a:off x="2338204" y="4366161"/>
            <a:ext cx="2861973" cy="599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Or Teacher Profile Video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6818" y="1938906"/>
            <a:ext cx="1296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Course Title</a:t>
            </a:r>
            <a:endParaRPr lang="en-AU" dirty="0"/>
          </a:p>
        </p:txBody>
      </p:sp>
      <p:sp>
        <p:nvSpPr>
          <p:cNvPr id="202" name="TextBox 201"/>
          <p:cNvSpPr txBox="1"/>
          <p:nvPr/>
        </p:nvSpPr>
        <p:spPr>
          <a:xfrm>
            <a:off x="1880003" y="1918652"/>
            <a:ext cx="35092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Board: ICSE | Class: X | Subject: Physics | Teacher: 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</a:rPr>
              <a:t>Name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1831880" y="2063522"/>
            <a:ext cx="32111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b="1" dirty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100" b="1" dirty="0" smtClean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# Ratings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| Number of Purchases: 12,345</a:t>
            </a:r>
            <a:endParaRPr lang="en-AU" sz="1100" dirty="0">
              <a:latin typeface="+mj-lt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8614523" y="2512244"/>
            <a:ext cx="32111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b="1" dirty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100" b="1" dirty="0" smtClean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# Ratings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| Number of Purchases: 12,345</a:t>
            </a:r>
            <a:endParaRPr lang="en-AU" sz="1100" dirty="0">
              <a:latin typeface="+mj-lt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8614523" y="2695522"/>
            <a:ext cx="2650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10-12 lines about this course in little detail.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6" name="Picture 2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9435" y="2549833"/>
            <a:ext cx="523875" cy="142875"/>
          </a:xfrm>
          <a:prstGeom prst="rect">
            <a:avLst/>
          </a:prstGeom>
        </p:spPr>
      </p:pic>
      <p:sp>
        <p:nvSpPr>
          <p:cNvPr id="207" name="Rectangle 206"/>
          <p:cNvSpPr/>
          <p:nvPr/>
        </p:nvSpPr>
        <p:spPr>
          <a:xfrm>
            <a:off x="8684542" y="2478902"/>
            <a:ext cx="3368526" cy="10038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08" name="Picture 2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3179" y="2705554"/>
            <a:ext cx="3312376" cy="777214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8161" y="2518741"/>
            <a:ext cx="1009650" cy="180975"/>
          </a:xfrm>
          <a:prstGeom prst="rect">
            <a:avLst/>
          </a:prstGeom>
        </p:spPr>
      </p:pic>
      <p:sp>
        <p:nvSpPr>
          <p:cNvPr id="210" name="Rectangle 209"/>
          <p:cNvSpPr/>
          <p:nvPr/>
        </p:nvSpPr>
        <p:spPr>
          <a:xfrm>
            <a:off x="11724749" y="245401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dirty="0"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endParaRPr lang="en-AU" sz="1400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40" y="878184"/>
            <a:ext cx="627619" cy="627000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>
            <a:off x="6770566" y="1650603"/>
            <a:ext cx="260153" cy="2635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chemeClr val="bg1">
                      <a:lumMod val="85000"/>
                    </a:schemeClr>
                  </a:solidFill>
                </a:ln>
              </a:rPr>
              <a:t>A</a:t>
            </a:r>
            <a:endParaRPr lang="en-AU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974199" y="1599927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User Name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276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1205456" y="4050949"/>
            <a:ext cx="3162456" cy="431420"/>
            <a:chOff x="1495775" y="1483350"/>
            <a:chExt cx="2160000" cy="522018"/>
          </a:xfrm>
        </p:grpSpPr>
        <p:grpSp>
          <p:nvGrpSpPr>
            <p:cNvPr id="86" name="Group 85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89" name="Straight Connector 88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/>
            <p:cNvSpPr txBox="1"/>
            <p:nvPr/>
          </p:nvSpPr>
          <p:spPr>
            <a:xfrm>
              <a:off x="1495775" y="1483350"/>
              <a:ext cx="837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Name on Card</a:t>
              </a:r>
              <a:endParaRPr lang="en-AU" sz="1400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197216" y="4486543"/>
            <a:ext cx="3162456" cy="431420"/>
            <a:chOff x="1495775" y="1483350"/>
            <a:chExt cx="2160000" cy="522018"/>
          </a:xfrm>
        </p:grpSpPr>
        <p:grpSp>
          <p:nvGrpSpPr>
            <p:cNvPr id="92" name="Group 91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5" name="Straight Connector 94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/>
            <p:cNvSpPr txBox="1"/>
            <p:nvPr/>
          </p:nvSpPr>
          <p:spPr>
            <a:xfrm>
              <a:off x="1495775" y="1483350"/>
              <a:ext cx="7934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Card Number</a:t>
              </a:r>
              <a:endParaRPr lang="en-AU" sz="1400" dirty="0"/>
            </a:p>
          </p:txBody>
        </p:sp>
      </p:grpSp>
      <p:sp>
        <p:nvSpPr>
          <p:cNvPr id="125" name="Rectangle 124"/>
          <p:cNvSpPr/>
          <p:nvPr/>
        </p:nvSpPr>
        <p:spPr>
          <a:xfrm>
            <a:off x="3559713" y="6348653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Oval 125"/>
          <p:cNvSpPr/>
          <p:nvPr/>
        </p:nvSpPr>
        <p:spPr>
          <a:xfrm>
            <a:off x="2717541" y="6363220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7" name="Isosceles Triangle 126"/>
          <p:cNvSpPr/>
          <p:nvPr/>
        </p:nvSpPr>
        <p:spPr>
          <a:xfrm rot="16200000">
            <a:off x="1796724" y="6382863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Rectangle 127"/>
          <p:cNvSpPr/>
          <p:nvPr/>
        </p:nvSpPr>
        <p:spPr>
          <a:xfrm>
            <a:off x="965563" y="527444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Checkout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53037" y="517364"/>
            <a:ext cx="3600000" cy="6120000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extBox 32"/>
          <p:cNvSpPr txBox="1"/>
          <p:nvPr/>
        </p:nvSpPr>
        <p:spPr>
          <a:xfrm>
            <a:off x="1005040" y="1255454"/>
            <a:ext cx="1466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/>
              <a:t>Invoice Summary</a:t>
            </a:r>
            <a:endParaRPr lang="en-AU" sz="14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1295226" y="1495536"/>
            <a:ext cx="283122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Course Title 1		    ₹50,000/-</a:t>
            </a:r>
          </a:p>
          <a:p>
            <a:r>
              <a:rPr lang="en-AU" sz="1200" dirty="0" smtClean="0"/>
              <a:t>Course Title 2		    ₹50,000/-</a:t>
            </a:r>
          </a:p>
          <a:p>
            <a:endParaRPr lang="en-AU" sz="400" dirty="0" smtClean="0"/>
          </a:p>
          <a:p>
            <a:r>
              <a:rPr lang="en-AU" sz="1200" b="1" dirty="0" smtClean="0"/>
              <a:t>Original Total Price	 ₹1,00,000/-</a:t>
            </a:r>
          </a:p>
          <a:p>
            <a:r>
              <a:rPr lang="en-AU" sz="1000" dirty="0" smtClean="0"/>
              <a:t>    Initial Discount Token</a:t>
            </a:r>
          </a:p>
          <a:p>
            <a:r>
              <a:rPr lang="en-AU" sz="1000" dirty="0" smtClean="0"/>
              <a:t>          #abcdefgh123456789	                  60%</a:t>
            </a:r>
          </a:p>
          <a:p>
            <a:r>
              <a:rPr lang="en-AU" sz="1000" dirty="0" smtClean="0"/>
              <a:t>    Inward Referral Discount Token</a:t>
            </a:r>
          </a:p>
          <a:p>
            <a:r>
              <a:rPr lang="en-AU" sz="1000" dirty="0"/>
              <a:t> </a:t>
            </a:r>
            <a:r>
              <a:rPr lang="en-AU" sz="1000" dirty="0" smtClean="0"/>
              <a:t>         #ref123456789	                  50%</a:t>
            </a:r>
            <a:endParaRPr lang="en-AU" sz="1000" dirty="0"/>
          </a:p>
          <a:p>
            <a:r>
              <a:rPr lang="en-AU" sz="1000" dirty="0" smtClean="0"/>
              <a:t>    Achiever’s Discount Token</a:t>
            </a:r>
          </a:p>
          <a:p>
            <a:r>
              <a:rPr lang="en-AU" sz="1000" dirty="0" smtClean="0"/>
              <a:t>          #fer987654321	                  50%</a:t>
            </a:r>
          </a:p>
          <a:p>
            <a:r>
              <a:rPr lang="en-AU" sz="1200" b="1" dirty="0" smtClean="0"/>
              <a:t>Final Discount: 90%	     ₹90,000/-</a:t>
            </a:r>
          </a:p>
          <a:p>
            <a:endParaRPr lang="en-AU" sz="400" dirty="0" smtClean="0"/>
          </a:p>
          <a:p>
            <a:r>
              <a:rPr lang="en-AU" sz="1200" b="1" dirty="0" smtClean="0"/>
              <a:t>Offer Price		     ₹10,000/-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1295226" y="1931436"/>
            <a:ext cx="27879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1287573" y="3286335"/>
            <a:ext cx="27879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289661" y="3513891"/>
            <a:ext cx="27879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992221" y="3813026"/>
            <a:ext cx="2102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/>
              <a:t>Pay by Debit/Credit Card</a:t>
            </a:r>
            <a:endParaRPr lang="en-AU" sz="1400" b="1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433" y="3853652"/>
            <a:ext cx="1447800" cy="304800"/>
          </a:xfrm>
          <a:prstGeom prst="rect">
            <a:avLst/>
          </a:prstGeom>
        </p:spPr>
      </p:pic>
      <p:grpSp>
        <p:nvGrpSpPr>
          <p:cNvPr id="133" name="Group 132"/>
          <p:cNvGrpSpPr/>
          <p:nvPr/>
        </p:nvGrpSpPr>
        <p:grpSpPr>
          <a:xfrm>
            <a:off x="1220591" y="4939567"/>
            <a:ext cx="1341190" cy="431420"/>
            <a:chOff x="1495775" y="1483350"/>
            <a:chExt cx="2160000" cy="522018"/>
          </a:xfrm>
        </p:grpSpPr>
        <p:grpSp>
          <p:nvGrpSpPr>
            <p:cNvPr id="134" name="Group 133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37" name="Straight Connector 136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>
              <a:off x="1495775" y="1483350"/>
              <a:ext cx="18140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CVV Number</a:t>
              </a:r>
              <a:endParaRPr lang="en-AU" sz="1400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013897" y="4929129"/>
            <a:ext cx="1341190" cy="433903"/>
            <a:chOff x="1495775" y="1483350"/>
            <a:chExt cx="2160000" cy="522018"/>
          </a:xfrm>
        </p:grpSpPr>
        <p:grpSp>
          <p:nvGrpSpPr>
            <p:cNvPr id="140" name="Group 139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42" name="Rectangle 141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43" name="Straight Connector 142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TextBox 140"/>
            <p:cNvSpPr txBox="1"/>
            <p:nvPr/>
          </p:nvSpPr>
          <p:spPr>
            <a:xfrm>
              <a:off x="1495775" y="1483350"/>
              <a:ext cx="2149897" cy="3702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Expiry (MM/YY)</a:t>
              </a:r>
              <a:endParaRPr lang="en-AU" sz="1400" dirty="0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1116561" y="5852111"/>
            <a:ext cx="3288482" cy="309905"/>
            <a:chOff x="6120000" y="1736080"/>
            <a:chExt cx="2246077" cy="603920"/>
          </a:xfrm>
        </p:grpSpPr>
        <p:sp>
          <p:nvSpPr>
            <p:cNvPr id="146" name="Rectangle 145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TextBox 148"/>
          <p:cNvSpPr txBox="1"/>
          <p:nvPr/>
        </p:nvSpPr>
        <p:spPr>
          <a:xfrm>
            <a:off x="1867249" y="5843468"/>
            <a:ext cx="1838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/>
              <a:t>COMPLETE CHECKOUT</a:t>
            </a:r>
            <a:endParaRPr lang="en-AU" sz="1400" b="1" dirty="0"/>
          </a:p>
        </p:txBody>
      </p:sp>
      <p:cxnSp>
        <p:nvCxnSpPr>
          <p:cNvPr id="150" name="Straight Connector 149"/>
          <p:cNvCxnSpPr/>
          <p:nvPr/>
        </p:nvCxnSpPr>
        <p:spPr>
          <a:xfrm>
            <a:off x="953601" y="6298549"/>
            <a:ext cx="3570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CHECKOUT / PAY PAGE - Mobile</a:t>
            </a:r>
            <a:endParaRPr lang="en-AU" sz="2400" dirty="0"/>
          </a:p>
        </p:txBody>
      </p:sp>
      <p:sp>
        <p:nvSpPr>
          <p:cNvPr id="46" name="Rectangle 45"/>
          <p:cNvSpPr/>
          <p:nvPr/>
        </p:nvSpPr>
        <p:spPr>
          <a:xfrm>
            <a:off x="1220650" y="5487331"/>
            <a:ext cx="182700" cy="18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a</a:t>
            </a:r>
          </a:p>
        </p:txBody>
      </p:sp>
      <p:sp>
        <p:nvSpPr>
          <p:cNvPr id="3" name="Rectangle 2"/>
          <p:cNvSpPr/>
          <p:nvPr/>
        </p:nvSpPr>
        <p:spPr>
          <a:xfrm>
            <a:off x="1120293" y="540941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sp>
        <p:nvSpPr>
          <p:cNvPr id="49" name="TextBox 48"/>
          <p:cNvSpPr txBox="1"/>
          <p:nvPr/>
        </p:nvSpPr>
        <p:spPr>
          <a:xfrm>
            <a:off x="1372991" y="5460933"/>
            <a:ext cx="3107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Securely store this </a:t>
            </a:r>
            <a:r>
              <a:rPr lang="en-AU" sz="1400" dirty="0"/>
              <a:t>p</a:t>
            </a:r>
            <a:r>
              <a:rPr lang="en-AU" sz="1400" dirty="0" smtClean="0"/>
              <a:t>ayment </a:t>
            </a:r>
            <a:r>
              <a:rPr lang="en-AU" sz="1400" dirty="0"/>
              <a:t>i</a:t>
            </a:r>
            <a:r>
              <a:rPr lang="en-AU" sz="1400" dirty="0" smtClean="0"/>
              <a:t>nformation</a:t>
            </a:r>
            <a:endParaRPr lang="en-AU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1494026" y="1068906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23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6267846" y="1942694"/>
            <a:ext cx="3670923" cy="3807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85" name="Group 84"/>
          <p:cNvGrpSpPr/>
          <p:nvPr/>
        </p:nvGrpSpPr>
        <p:grpSpPr>
          <a:xfrm>
            <a:off x="2440700" y="2751539"/>
            <a:ext cx="3162456" cy="431420"/>
            <a:chOff x="1495775" y="1483350"/>
            <a:chExt cx="2160000" cy="522018"/>
          </a:xfrm>
        </p:grpSpPr>
        <p:grpSp>
          <p:nvGrpSpPr>
            <p:cNvPr id="86" name="Group 85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89" name="Straight Connector 88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/>
            <p:cNvSpPr txBox="1"/>
            <p:nvPr/>
          </p:nvSpPr>
          <p:spPr>
            <a:xfrm>
              <a:off x="1495775" y="1483350"/>
              <a:ext cx="837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Name on Card</a:t>
              </a:r>
              <a:endParaRPr lang="en-AU" sz="1400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2432460" y="3235259"/>
            <a:ext cx="3162456" cy="431420"/>
            <a:chOff x="1495775" y="1483350"/>
            <a:chExt cx="2160000" cy="522018"/>
          </a:xfrm>
        </p:grpSpPr>
        <p:grpSp>
          <p:nvGrpSpPr>
            <p:cNvPr id="92" name="Group 91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5" name="Straight Connector 94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/>
            <p:cNvSpPr txBox="1"/>
            <p:nvPr/>
          </p:nvSpPr>
          <p:spPr>
            <a:xfrm>
              <a:off x="1495775" y="1483350"/>
              <a:ext cx="7934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Card Number</a:t>
              </a:r>
              <a:endParaRPr lang="en-AU" sz="1400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571647" y="2410483"/>
            <a:ext cx="1466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/>
              <a:t>Invoice Summary</a:t>
            </a:r>
            <a:endParaRPr lang="en-AU" sz="14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6861833" y="2650565"/>
            <a:ext cx="283122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Course Title 1		    ₹50,000/-</a:t>
            </a:r>
          </a:p>
          <a:p>
            <a:r>
              <a:rPr lang="en-AU" sz="1200" dirty="0" smtClean="0"/>
              <a:t>Course Title 2		    ₹50,000/-</a:t>
            </a:r>
          </a:p>
          <a:p>
            <a:endParaRPr lang="en-AU" sz="400" dirty="0" smtClean="0"/>
          </a:p>
          <a:p>
            <a:r>
              <a:rPr lang="en-AU" sz="1200" b="1" dirty="0" smtClean="0"/>
              <a:t>Original Total Price	 ₹1,00,000/-</a:t>
            </a:r>
          </a:p>
          <a:p>
            <a:r>
              <a:rPr lang="en-AU" sz="1000" dirty="0" smtClean="0"/>
              <a:t>    Initial Discount Token</a:t>
            </a:r>
          </a:p>
          <a:p>
            <a:r>
              <a:rPr lang="en-AU" sz="1000" dirty="0" smtClean="0"/>
              <a:t>          #abcdefgh123456789	                  60%</a:t>
            </a:r>
          </a:p>
          <a:p>
            <a:r>
              <a:rPr lang="en-AU" sz="1000" dirty="0" smtClean="0"/>
              <a:t>    Inward Referral Discount Token</a:t>
            </a:r>
          </a:p>
          <a:p>
            <a:r>
              <a:rPr lang="en-AU" sz="1000" dirty="0"/>
              <a:t> </a:t>
            </a:r>
            <a:r>
              <a:rPr lang="en-AU" sz="1000" dirty="0" smtClean="0"/>
              <a:t>         #ref123456789	                  50%</a:t>
            </a:r>
            <a:endParaRPr lang="en-AU" sz="1000" dirty="0"/>
          </a:p>
          <a:p>
            <a:r>
              <a:rPr lang="en-AU" sz="1000" dirty="0" smtClean="0"/>
              <a:t>    Achiever’s Discount Token</a:t>
            </a:r>
          </a:p>
          <a:p>
            <a:r>
              <a:rPr lang="en-AU" sz="1000" dirty="0" smtClean="0"/>
              <a:t>          #fer987654321	                  50%</a:t>
            </a:r>
          </a:p>
          <a:p>
            <a:r>
              <a:rPr lang="en-AU" sz="1200" b="1" dirty="0" smtClean="0"/>
              <a:t>Final Discount: 90%	     ₹90,000/-</a:t>
            </a:r>
          </a:p>
          <a:p>
            <a:endParaRPr lang="en-AU" sz="400" dirty="0" smtClean="0"/>
          </a:p>
          <a:p>
            <a:r>
              <a:rPr lang="en-AU" sz="1200" b="1" dirty="0" smtClean="0"/>
              <a:t>Offer Price		     ₹10,000/-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6861833" y="3086465"/>
            <a:ext cx="27879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6854180" y="4441364"/>
            <a:ext cx="27879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856268" y="4668920"/>
            <a:ext cx="27879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195381" y="2385280"/>
            <a:ext cx="2102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/>
              <a:t>Pay by Debit/Credit Card</a:t>
            </a:r>
            <a:endParaRPr lang="en-AU" sz="1400" b="1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307" y="2425906"/>
            <a:ext cx="1447800" cy="304800"/>
          </a:xfrm>
          <a:prstGeom prst="rect">
            <a:avLst/>
          </a:prstGeom>
        </p:spPr>
      </p:pic>
      <p:grpSp>
        <p:nvGrpSpPr>
          <p:cNvPr id="133" name="Group 132"/>
          <p:cNvGrpSpPr/>
          <p:nvPr/>
        </p:nvGrpSpPr>
        <p:grpSpPr>
          <a:xfrm>
            <a:off x="2455835" y="3736409"/>
            <a:ext cx="1341190" cy="431420"/>
            <a:chOff x="1495775" y="1483350"/>
            <a:chExt cx="2160000" cy="522018"/>
          </a:xfrm>
        </p:grpSpPr>
        <p:grpSp>
          <p:nvGrpSpPr>
            <p:cNvPr id="134" name="Group 133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37" name="Straight Connector 136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>
              <a:off x="1495775" y="1483350"/>
              <a:ext cx="18140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CVV Number</a:t>
              </a:r>
              <a:endParaRPr lang="en-AU" sz="1400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4249141" y="3725971"/>
            <a:ext cx="1341190" cy="433903"/>
            <a:chOff x="1495775" y="1483350"/>
            <a:chExt cx="2160000" cy="522018"/>
          </a:xfrm>
        </p:grpSpPr>
        <p:grpSp>
          <p:nvGrpSpPr>
            <p:cNvPr id="140" name="Group 139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42" name="Rectangle 141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43" name="Straight Connector 142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TextBox 140"/>
            <p:cNvSpPr txBox="1"/>
            <p:nvPr/>
          </p:nvSpPr>
          <p:spPr>
            <a:xfrm>
              <a:off x="1495775" y="1483350"/>
              <a:ext cx="2149897" cy="3702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Expiry (MM/YY)</a:t>
              </a:r>
              <a:endParaRPr lang="en-AU" sz="1400" dirty="0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2383891" y="4729163"/>
            <a:ext cx="3256398" cy="309905"/>
            <a:chOff x="6141914" y="1736080"/>
            <a:chExt cx="2224163" cy="603920"/>
          </a:xfrm>
        </p:grpSpPr>
        <p:sp>
          <p:nvSpPr>
            <p:cNvPr id="146" name="Rectangle 145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6141914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6141914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TextBox 148"/>
          <p:cNvSpPr txBox="1"/>
          <p:nvPr/>
        </p:nvSpPr>
        <p:spPr>
          <a:xfrm>
            <a:off x="3102493" y="4720520"/>
            <a:ext cx="1838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/>
              <a:t>COMPLETE CHECKOUT</a:t>
            </a:r>
            <a:endParaRPr lang="en-AU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CHECKOUT / PAY PAGE - Web</a:t>
            </a:r>
            <a:endParaRPr lang="en-AU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893952" y="5750184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893952" y="713576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60" name="Rectangle 59"/>
          <p:cNvSpPr/>
          <p:nvPr/>
        </p:nvSpPr>
        <p:spPr>
          <a:xfrm>
            <a:off x="1893952" y="1636906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</a:t>
            </a:r>
            <a:r>
              <a:rPr lang="en-AU" sz="1400" b="1" dirty="0" smtClean="0">
                <a:solidFill>
                  <a:schemeClr val="bg1"/>
                </a:solidFill>
              </a:rPr>
              <a:t>Scholarships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61" name="Freeform 60"/>
          <p:cNvSpPr/>
          <p:nvPr/>
        </p:nvSpPr>
        <p:spPr>
          <a:xfrm>
            <a:off x="9631757" y="1684352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893952" y="592428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Rectangle 62"/>
          <p:cNvSpPr/>
          <p:nvPr/>
        </p:nvSpPr>
        <p:spPr>
          <a:xfrm>
            <a:off x="7329261" y="1589404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7593502" y="1806536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5922353" y="1679179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66" name="Rectangle 65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2640320" y="4337982"/>
            <a:ext cx="3107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Securely store this </a:t>
            </a:r>
            <a:r>
              <a:rPr lang="en-AU" sz="1400" dirty="0"/>
              <a:t>p</a:t>
            </a:r>
            <a:r>
              <a:rPr lang="en-AU" sz="1400" dirty="0" smtClean="0"/>
              <a:t>ayment </a:t>
            </a:r>
            <a:r>
              <a:rPr lang="en-AU" sz="1400" dirty="0"/>
              <a:t>i</a:t>
            </a:r>
            <a:r>
              <a:rPr lang="en-AU" sz="1400" dirty="0" smtClean="0"/>
              <a:t>nformation</a:t>
            </a:r>
            <a:endParaRPr lang="en-AU" sz="1400" dirty="0"/>
          </a:p>
        </p:txBody>
      </p:sp>
      <p:sp>
        <p:nvSpPr>
          <p:cNvPr id="79" name="Rectangle 78"/>
          <p:cNvSpPr/>
          <p:nvPr/>
        </p:nvSpPr>
        <p:spPr>
          <a:xfrm>
            <a:off x="2471933" y="4364385"/>
            <a:ext cx="182700" cy="18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a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1576" y="428647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553" y="823059"/>
            <a:ext cx="627619" cy="62700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2787074" y="2021734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8213615" y="1650603"/>
            <a:ext cx="260153" cy="2635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chemeClr val="bg1">
                      <a:lumMod val="85000"/>
                    </a:schemeClr>
                  </a:solidFill>
                </a:ln>
              </a:rPr>
              <a:t>A</a:t>
            </a:r>
            <a:endParaRPr lang="en-AU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417248" y="1599927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User Name</a:t>
            </a:r>
            <a:endParaRPr lang="en-AU" dirty="0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338022"/>
              </p:ext>
            </p:extLst>
          </p:nvPr>
        </p:nvGraphicFramePr>
        <p:xfrm>
          <a:off x="8669047" y="1897237"/>
          <a:ext cx="84945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456"/>
              </a:tblGrid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My Profile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Logout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489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968029" y="5831834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8" name="Rectangle 67"/>
          <p:cNvSpPr/>
          <p:nvPr/>
        </p:nvSpPr>
        <p:spPr>
          <a:xfrm>
            <a:off x="3820404" y="5839808"/>
            <a:ext cx="720000" cy="532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965563" y="251872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Welcome Username or </a:t>
            </a:r>
            <a:r>
              <a:rPr lang="en-AU" dirty="0" err="1" smtClean="0">
                <a:solidFill>
                  <a:schemeClr val="tx1"/>
                </a:solidFill>
              </a:rPr>
              <a:t>Firstname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679984" y="583980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/>
          <p:cNvSpPr/>
          <p:nvPr/>
        </p:nvSpPr>
        <p:spPr>
          <a:xfrm>
            <a:off x="2389667" y="583980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/>
          <p:cNvSpPr/>
          <p:nvPr/>
        </p:nvSpPr>
        <p:spPr>
          <a:xfrm>
            <a:off x="3101622" y="5839808"/>
            <a:ext cx="720000" cy="529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1146826" y="5822738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2516179" y="582273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997932" y="6108658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69" name="Rectangle 68"/>
          <p:cNvSpPr/>
          <p:nvPr/>
        </p:nvSpPr>
        <p:spPr>
          <a:xfrm>
            <a:off x="1615855" y="6108658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70" name="Rectangle 69"/>
          <p:cNvSpPr/>
          <p:nvPr/>
        </p:nvSpPr>
        <p:spPr>
          <a:xfrm>
            <a:off x="2378636" y="6110931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1" name="Rectangle 10"/>
          <p:cNvSpPr/>
          <p:nvPr/>
        </p:nvSpPr>
        <p:spPr>
          <a:xfrm>
            <a:off x="1818798" y="580946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083039" y="6026596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272322" y="5822738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70179" y="6108658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75" name="Rectangle 74"/>
          <p:cNvSpPr/>
          <p:nvPr/>
        </p:nvSpPr>
        <p:spPr>
          <a:xfrm>
            <a:off x="3761647" y="6108658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82" name="Rectangle 81"/>
          <p:cNvSpPr/>
          <p:nvPr/>
        </p:nvSpPr>
        <p:spPr>
          <a:xfrm>
            <a:off x="3978755" y="580946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132" name="Rounded Rectangle 131"/>
          <p:cNvSpPr/>
          <p:nvPr/>
        </p:nvSpPr>
        <p:spPr>
          <a:xfrm>
            <a:off x="953037" y="241791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4" name="Rectangle 133"/>
          <p:cNvSpPr/>
          <p:nvPr/>
        </p:nvSpPr>
        <p:spPr>
          <a:xfrm>
            <a:off x="3559713" y="6436335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5" name="Oval 134"/>
          <p:cNvSpPr/>
          <p:nvPr/>
        </p:nvSpPr>
        <p:spPr>
          <a:xfrm>
            <a:off x="2717541" y="6450902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6" name="Isosceles Triangle 135"/>
          <p:cNvSpPr/>
          <p:nvPr/>
        </p:nvSpPr>
        <p:spPr>
          <a:xfrm rot="16200000">
            <a:off x="1796724" y="6470545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1" name="Group 20"/>
          <p:cNvGrpSpPr/>
          <p:nvPr/>
        </p:nvGrpSpPr>
        <p:grpSpPr>
          <a:xfrm>
            <a:off x="2529660" y="780501"/>
            <a:ext cx="551869" cy="519852"/>
            <a:chOff x="2018320" y="846016"/>
            <a:chExt cx="1574548" cy="1483198"/>
          </a:xfrm>
        </p:grpSpPr>
        <p:sp>
          <p:nvSpPr>
            <p:cNvPr id="4" name="Oval 3"/>
            <p:cNvSpPr/>
            <p:nvPr/>
          </p:nvSpPr>
          <p:spPr>
            <a:xfrm>
              <a:off x="2018320" y="846016"/>
              <a:ext cx="1453524" cy="14780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0" name="Freeform 169"/>
            <p:cNvSpPr/>
            <p:nvPr/>
          </p:nvSpPr>
          <p:spPr>
            <a:xfrm>
              <a:off x="2133749" y="990094"/>
              <a:ext cx="1219332" cy="1329283"/>
            </a:xfrm>
            <a:custGeom>
              <a:avLst/>
              <a:gdLst>
                <a:gd name="connsiteX0" fmla="*/ 631190 w 1219332"/>
                <a:gd name="connsiteY0" fmla="*/ 0 h 1329283"/>
                <a:gd name="connsiteX1" fmla="*/ 972873 w 1219332"/>
                <a:gd name="connsiteY1" fmla="*/ 322384 h 1329283"/>
                <a:gd name="connsiteX2" fmla="*/ 822228 w 1219332"/>
                <a:gd name="connsiteY2" fmla="*/ 589710 h 1329283"/>
                <a:gd name="connsiteX3" fmla="*/ 808410 w 1219332"/>
                <a:gd name="connsiteY3" fmla="*/ 596787 h 1329283"/>
                <a:gd name="connsiteX4" fmla="*/ 846976 w 1219332"/>
                <a:gd name="connsiteY4" fmla="*/ 604197 h 1329283"/>
                <a:gd name="connsiteX5" fmla="*/ 1219332 w 1219332"/>
                <a:gd name="connsiteY5" fmla="*/ 951912 h 1329283"/>
                <a:gd name="connsiteX6" fmla="*/ 609666 w 1219332"/>
                <a:gd name="connsiteY6" fmla="*/ 1329283 h 1329283"/>
                <a:gd name="connsiteX7" fmla="*/ 0 w 1219332"/>
                <a:gd name="connsiteY7" fmla="*/ 951912 h 1329283"/>
                <a:gd name="connsiteX8" fmla="*/ 372357 w 1219332"/>
                <a:gd name="connsiteY8" fmla="*/ 604197 h 1329283"/>
                <a:gd name="connsiteX9" fmla="*/ 442226 w 1219332"/>
                <a:gd name="connsiteY9" fmla="*/ 590772 h 1329283"/>
                <a:gd name="connsiteX10" fmla="*/ 440152 w 1219332"/>
                <a:gd name="connsiteY10" fmla="*/ 589710 h 1329283"/>
                <a:gd name="connsiteX11" fmla="*/ 289507 w 1219332"/>
                <a:gd name="connsiteY11" fmla="*/ 322384 h 1329283"/>
                <a:gd name="connsiteX12" fmla="*/ 631190 w 1219332"/>
                <a:gd name="connsiteY12" fmla="*/ 0 h 1329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332" h="1329283">
                  <a:moveTo>
                    <a:pt x="631190" y="0"/>
                  </a:moveTo>
                  <a:cubicBezTo>
                    <a:pt x="819896" y="0"/>
                    <a:pt x="972873" y="144336"/>
                    <a:pt x="972873" y="322384"/>
                  </a:cubicBezTo>
                  <a:cubicBezTo>
                    <a:pt x="972873" y="433664"/>
                    <a:pt x="913116" y="531775"/>
                    <a:pt x="822228" y="589710"/>
                  </a:cubicBezTo>
                  <a:lnTo>
                    <a:pt x="808410" y="596787"/>
                  </a:lnTo>
                  <a:lnTo>
                    <a:pt x="846976" y="604197"/>
                  </a:lnTo>
                  <a:cubicBezTo>
                    <a:pt x="1065794" y="661485"/>
                    <a:pt x="1219332" y="795600"/>
                    <a:pt x="1219332" y="951912"/>
                  </a:cubicBezTo>
                  <a:cubicBezTo>
                    <a:pt x="1219332" y="1160328"/>
                    <a:pt x="946375" y="1329283"/>
                    <a:pt x="609666" y="1329283"/>
                  </a:cubicBezTo>
                  <a:cubicBezTo>
                    <a:pt x="272957" y="1329283"/>
                    <a:pt x="0" y="1160328"/>
                    <a:pt x="0" y="951912"/>
                  </a:cubicBezTo>
                  <a:cubicBezTo>
                    <a:pt x="0" y="795600"/>
                    <a:pt x="153538" y="661485"/>
                    <a:pt x="372357" y="604197"/>
                  </a:cubicBezTo>
                  <a:lnTo>
                    <a:pt x="442226" y="590772"/>
                  </a:lnTo>
                  <a:lnTo>
                    <a:pt x="440152" y="589710"/>
                  </a:lnTo>
                  <a:cubicBezTo>
                    <a:pt x="349264" y="531775"/>
                    <a:pt x="289507" y="433664"/>
                    <a:pt x="289507" y="322384"/>
                  </a:cubicBezTo>
                  <a:cubicBezTo>
                    <a:pt x="289507" y="144336"/>
                    <a:pt x="442484" y="0"/>
                    <a:pt x="63119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3286982" y="2076220"/>
              <a:ext cx="305886" cy="252994"/>
            </a:xfrm>
            <a:custGeom>
              <a:avLst/>
              <a:gdLst>
                <a:gd name="connsiteX0" fmla="*/ 149695 w 305886"/>
                <a:gd name="connsiteY0" fmla="*/ 68087 h 278293"/>
                <a:gd name="connsiteX1" fmla="*/ 72372 w 305886"/>
                <a:gd name="connsiteY1" fmla="*/ 158266 h 278293"/>
                <a:gd name="connsiteX2" fmla="*/ 149695 w 305886"/>
                <a:gd name="connsiteY2" fmla="*/ 248445 h 278293"/>
                <a:gd name="connsiteX3" fmla="*/ 227018 w 305886"/>
                <a:gd name="connsiteY3" fmla="*/ 158266 h 278293"/>
                <a:gd name="connsiteX4" fmla="*/ 149695 w 305886"/>
                <a:gd name="connsiteY4" fmla="*/ 68087 h 278293"/>
                <a:gd name="connsiteX5" fmla="*/ 78899 w 305886"/>
                <a:gd name="connsiteY5" fmla="*/ 0 h 278293"/>
                <a:gd name="connsiteX6" fmla="*/ 202890 w 305886"/>
                <a:gd name="connsiteY6" fmla="*/ 0 h 278293"/>
                <a:gd name="connsiteX7" fmla="*/ 211461 w 305886"/>
                <a:gd name="connsiteY7" fmla="*/ 8571 h 278293"/>
                <a:gd name="connsiteX8" fmla="*/ 211461 w 305886"/>
                <a:gd name="connsiteY8" fmla="*/ 38238 h 278293"/>
                <a:gd name="connsiteX9" fmla="*/ 265876 w 305886"/>
                <a:gd name="connsiteY9" fmla="*/ 38238 h 278293"/>
                <a:gd name="connsiteX10" fmla="*/ 305886 w 305886"/>
                <a:gd name="connsiteY10" fmla="*/ 78248 h 278293"/>
                <a:gd name="connsiteX11" fmla="*/ 305886 w 305886"/>
                <a:gd name="connsiteY11" fmla="*/ 238283 h 278293"/>
                <a:gd name="connsiteX12" fmla="*/ 265876 w 305886"/>
                <a:gd name="connsiteY12" fmla="*/ 278293 h 278293"/>
                <a:gd name="connsiteX13" fmla="*/ 40010 w 305886"/>
                <a:gd name="connsiteY13" fmla="*/ 278293 h 278293"/>
                <a:gd name="connsiteX14" fmla="*/ 0 w 305886"/>
                <a:gd name="connsiteY14" fmla="*/ 238283 h 278293"/>
                <a:gd name="connsiteX15" fmla="*/ 0 w 305886"/>
                <a:gd name="connsiteY15" fmla="*/ 78248 h 278293"/>
                <a:gd name="connsiteX16" fmla="*/ 40010 w 305886"/>
                <a:gd name="connsiteY16" fmla="*/ 38238 h 278293"/>
                <a:gd name="connsiteX17" fmla="*/ 70328 w 305886"/>
                <a:gd name="connsiteY17" fmla="*/ 38238 h 278293"/>
                <a:gd name="connsiteX18" fmla="*/ 70328 w 305886"/>
                <a:gd name="connsiteY18" fmla="*/ 8571 h 278293"/>
                <a:gd name="connsiteX19" fmla="*/ 78899 w 305886"/>
                <a:gd name="connsiteY19" fmla="*/ 0 h 278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05886" h="278293">
                  <a:moveTo>
                    <a:pt x="149695" y="68087"/>
                  </a:moveTo>
                  <a:cubicBezTo>
                    <a:pt x="106991" y="68087"/>
                    <a:pt x="72372" y="108462"/>
                    <a:pt x="72372" y="158266"/>
                  </a:cubicBezTo>
                  <a:cubicBezTo>
                    <a:pt x="72372" y="208070"/>
                    <a:pt x="106991" y="248445"/>
                    <a:pt x="149695" y="248445"/>
                  </a:cubicBezTo>
                  <a:cubicBezTo>
                    <a:pt x="192399" y="248445"/>
                    <a:pt x="227018" y="208070"/>
                    <a:pt x="227018" y="158266"/>
                  </a:cubicBezTo>
                  <a:cubicBezTo>
                    <a:pt x="227018" y="108462"/>
                    <a:pt x="192399" y="68087"/>
                    <a:pt x="149695" y="68087"/>
                  </a:cubicBezTo>
                  <a:close/>
                  <a:moveTo>
                    <a:pt x="78899" y="0"/>
                  </a:moveTo>
                  <a:lnTo>
                    <a:pt x="202890" y="0"/>
                  </a:lnTo>
                  <a:cubicBezTo>
                    <a:pt x="207624" y="0"/>
                    <a:pt x="211461" y="3837"/>
                    <a:pt x="211461" y="8571"/>
                  </a:cubicBezTo>
                  <a:lnTo>
                    <a:pt x="211461" y="38238"/>
                  </a:lnTo>
                  <a:lnTo>
                    <a:pt x="265876" y="38238"/>
                  </a:lnTo>
                  <a:cubicBezTo>
                    <a:pt x="287973" y="38238"/>
                    <a:pt x="305886" y="56151"/>
                    <a:pt x="305886" y="78248"/>
                  </a:cubicBezTo>
                  <a:lnTo>
                    <a:pt x="305886" y="238283"/>
                  </a:lnTo>
                  <a:cubicBezTo>
                    <a:pt x="305886" y="260380"/>
                    <a:pt x="287973" y="278293"/>
                    <a:pt x="265876" y="278293"/>
                  </a:cubicBezTo>
                  <a:lnTo>
                    <a:pt x="40010" y="278293"/>
                  </a:lnTo>
                  <a:cubicBezTo>
                    <a:pt x="17913" y="278293"/>
                    <a:pt x="0" y="260380"/>
                    <a:pt x="0" y="238283"/>
                  </a:cubicBezTo>
                  <a:lnTo>
                    <a:pt x="0" y="78248"/>
                  </a:lnTo>
                  <a:cubicBezTo>
                    <a:pt x="0" y="56151"/>
                    <a:pt x="17913" y="38238"/>
                    <a:pt x="40010" y="38238"/>
                  </a:cubicBezTo>
                  <a:lnTo>
                    <a:pt x="70328" y="38238"/>
                  </a:lnTo>
                  <a:lnTo>
                    <a:pt x="70328" y="8571"/>
                  </a:lnTo>
                  <a:cubicBezTo>
                    <a:pt x="70328" y="3837"/>
                    <a:pt x="74165" y="0"/>
                    <a:pt x="7889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15759" y="5098140"/>
            <a:ext cx="1687511" cy="256120"/>
            <a:chOff x="6120000" y="1736080"/>
            <a:chExt cx="2246077" cy="603920"/>
          </a:xfrm>
        </p:grpSpPr>
        <p:sp>
          <p:nvSpPr>
            <p:cNvPr id="88" name="Rectangle 87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/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/>
          <p:cNvSpPr txBox="1"/>
          <p:nvPr/>
        </p:nvSpPr>
        <p:spPr>
          <a:xfrm>
            <a:off x="1584978" y="5092326"/>
            <a:ext cx="730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Update</a:t>
            </a:r>
            <a:endParaRPr lang="en-AU" sz="1400" b="1" dirty="0">
              <a:solidFill>
                <a:schemeClr val="bg1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1157385" y="1409084"/>
            <a:ext cx="3162456" cy="496966"/>
            <a:chOff x="1495775" y="1508402"/>
            <a:chExt cx="2160000" cy="496966"/>
          </a:xfrm>
        </p:grpSpPr>
        <p:grpSp>
          <p:nvGrpSpPr>
            <p:cNvPr id="95" name="Group 94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8" name="Straight Connector 97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TextBox 95"/>
            <p:cNvSpPr txBox="1"/>
            <p:nvPr/>
          </p:nvSpPr>
          <p:spPr>
            <a:xfrm>
              <a:off x="1495775" y="1508402"/>
              <a:ext cx="6275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Full Name</a:t>
              </a:r>
              <a:endParaRPr lang="en-AU" sz="1400" dirty="0"/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1480704" y="1251002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2796539" y="5100228"/>
            <a:ext cx="1687511" cy="256120"/>
            <a:chOff x="6120000" y="1736080"/>
            <a:chExt cx="2246077" cy="603920"/>
          </a:xfrm>
        </p:grpSpPr>
        <p:sp>
          <p:nvSpPr>
            <p:cNvPr id="172" name="Rectangle 171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3" name="Straight Connector 172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TextBox 174"/>
          <p:cNvSpPr txBox="1"/>
          <p:nvPr/>
        </p:nvSpPr>
        <p:spPr>
          <a:xfrm>
            <a:off x="3365758" y="5094414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Cancel</a:t>
            </a:r>
            <a:endParaRPr lang="en-AU" sz="1400" dirty="0"/>
          </a:p>
        </p:txBody>
      </p:sp>
      <p:grpSp>
        <p:nvGrpSpPr>
          <p:cNvPr id="176" name="Group 175"/>
          <p:cNvGrpSpPr/>
          <p:nvPr/>
        </p:nvGrpSpPr>
        <p:grpSpPr>
          <a:xfrm>
            <a:off x="1146826" y="1851194"/>
            <a:ext cx="3162456" cy="496966"/>
            <a:chOff x="1495775" y="1508402"/>
            <a:chExt cx="2160000" cy="496966"/>
          </a:xfrm>
        </p:grpSpPr>
        <p:grpSp>
          <p:nvGrpSpPr>
            <p:cNvPr id="177" name="Group 176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79" name="Rectangle 178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80" name="Straight Connector 179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TextBox 177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182" name="Rectangle 181"/>
          <p:cNvSpPr/>
          <p:nvPr/>
        </p:nvSpPr>
        <p:spPr>
          <a:xfrm>
            <a:off x="4064865" y="2093491"/>
            <a:ext cx="256383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3" name="Isosceles Triangle 182"/>
          <p:cNvSpPr/>
          <p:nvPr/>
        </p:nvSpPr>
        <p:spPr>
          <a:xfrm rot="10800000">
            <a:off x="4075105" y="2121120"/>
            <a:ext cx="235902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4" name="Rectangle 183"/>
          <p:cNvSpPr/>
          <p:nvPr/>
        </p:nvSpPr>
        <p:spPr>
          <a:xfrm>
            <a:off x="4054625" y="2549383"/>
            <a:ext cx="256383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Isosceles Triangle 184"/>
          <p:cNvSpPr/>
          <p:nvPr/>
        </p:nvSpPr>
        <p:spPr>
          <a:xfrm rot="10800000">
            <a:off x="4064865" y="2577012"/>
            <a:ext cx="235902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6" name="TextBox 185"/>
          <p:cNvSpPr txBox="1"/>
          <p:nvPr/>
        </p:nvSpPr>
        <p:spPr>
          <a:xfrm>
            <a:off x="1159473" y="1867602"/>
            <a:ext cx="618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Board</a:t>
            </a:r>
            <a:endParaRPr lang="en-AU" sz="1400" dirty="0"/>
          </a:p>
        </p:txBody>
      </p:sp>
      <p:grpSp>
        <p:nvGrpSpPr>
          <p:cNvPr id="187" name="Group 186"/>
          <p:cNvGrpSpPr/>
          <p:nvPr/>
        </p:nvGrpSpPr>
        <p:grpSpPr>
          <a:xfrm>
            <a:off x="1146826" y="2294452"/>
            <a:ext cx="3162456" cy="496966"/>
            <a:chOff x="1495775" y="1508402"/>
            <a:chExt cx="2160000" cy="496966"/>
          </a:xfrm>
        </p:grpSpPr>
        <p:grpSp>
          <p:nvGrpSpPr>
            <p:cNvPr id="188" name="Group 187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192" name="Straight Connector 191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Rectangle 189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9" name="TextBox 188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193" name="TextBox 192"/>
          <p:cNvSpPr txBox="1"/>
          <p:nvPr/>
        </p:nvSpPr>
        <p:spPr>
          <a:xfrm>
            <a:off x="1159473" y="231086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Class</a:t>
            </a:r>
            <a:endParaRPr lang="en-AU" sz="1400" dirty="0"/>
          </a:p>
        </p:txBody>
      </p:sp>
      <p:grpSp>
        <p:nvGrpSpPr>
          <p:cNvPr id="194" name="Group 193"/>
          <p:cNvGrpSpPr/>
          <p:nvPr/>
        </p:nvGrpSpPr>
        <p:grpSpPr>
          <a:xfrm>
            <a:off x="1162931" y="3627849"/>
            <a:ext cx="3162456" cy="496966"/>
            <a:chOff x="1495775" y="1508402"/>
            <a:chExt cx="2160000" cy="496966"/>
          </a:xfrm>
        </p:grpSpPr>
        <p:grpSp>
          <p:nvGrpSpPr>
            <p:cNvPr id="195" name="Group 194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98" name="Straight Connector 197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6" name="TextBox 195"/>
            <p:cNvSpPr txBox="1"/>
            <p:nvPr/>
          </p:nvSpPr>
          <p:spPr>
            <a:xfrm>
              <a:off x="1495775" y="1508402"/>
              <a:ext cx="980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Guardian’s Name</a:t>
              </a:r>
              <a:endParaRPr lang="en-AU" sz="1400" dirty="0"/>
            </a:p>
          </p:txBody>
        </p:sp>
      </p:grpSp>
      <p:sp>
        <p:nvSpPr>
          <p:cNvPr id="202" name="TextBox 201"/>
          <p:cNvSpPr txBox="1"/>
          <p:nvPr/>
        </p:nvSpPr>
        <p:spPr>
          <a:xfrm>
            <a:off x="1152368" y="411808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sz="1400" dirty="0"/>
          </a:p>
        </p:txBody>
      </p:sp>
      <p:sp>
        <p:nvSpPr>
          <p:cNvPr id="210" name="TextBox 209"/>
          <p:cNvSpPr txBox="1"/>
          <p:nvPr/>
        </p:nvSpPr>
        <p:spPr>
          <a:xfrm>
            <a:off x="1165019" y="4086367"/>
            <a:ext cx="2107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Guardian's Phone Number</a:t>
            </a:r>
            <a:endParaRPr lang="en-AU" sz="1400" dirty="0"/>
          </a:p>
        </p:txBody>
      </p:sp>
      <p:grpSp>
        <p:nvGrpSpPr>
          <p:cNvPr id="211" name="Group 210"/>
          <p:cNvGrpSpPr/>
          <p:nvPr/>
        </p:nvGrpSpPr>
        <p:grpSpPr>
          <a:xfrm>
            <a:off x="1164898" y="4545301"/>
            <a:ext cx="3162456" cy="496966"/>
            <a:chOff x="1495775" y="1508402"/>
            <a:chExt cx="2160000" cy="496966"/>
          </a:xfrm>
        </p:grpSpPr>
        <p:grpSp>
          <p:nvGrpSpPr>
            <p:cNvPr id="212" name="Group 211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214" name="Straight Connector 213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Rectangle 214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16" name="Straight Connector 215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TextBox 212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1177545" y="4561709"/>
            <a:ext cx="1402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Guardian’s Email</a:t>
            </a:r>
            <a:endParaRPr lang="en-AU" sz="1400" dirty="0"/>
          </a:p>
        </p:txBody>
      </p:sp>
      <p:grpSp>
        <p:nvGrpSpPr>
          <p:cNvPr id="218" name="Group 217"/>
          <p:cNvGrpSpPr/>
          <p:nvPr/>
        </p:nvGrpSpPr>
        <p:grpSpPr>
          <a:xfrm>
            <a:off x="1837844" y="2757132"/>
            <a:ext cx="2473790" cy="496966"/>
            <a:chOff x="1495775" y="1508402"/>
            <a:chExt cx="1689632" cy="496966"/>
          </a:xfrm>
        </p:grpSpPr>
        <p:grpSp>
          <p:nvGrpSpPr>
            <p:cNvPr id="219" name="Group 218"/>
            <p:cNvGrpSpPr/>
            <p:nvPr/>
          </p:nvGrpSpPr>
          <p:grpSpPr>
            <a:xfrm>
              <a:off x="1966142" y="1753454"/>
              <a:ext cx="1219265" cy="251914"/>
              <a:chOff x="1910367" y="1080000"/>
              <a:chExt cx="1219265" cy="540000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1910367" y="1080000"/>
                <a:ext cx="1219263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22" name="Straight Connector 221"/>
              <p:cNvCxnSpPr/>
              <p:nvPr/>
            </p:nvCxnSpPr>
            <p:spPr>
              <a:xfrm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flipV="1"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0" name="TextBox 219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28" name="TextBox 227"/>
          <p:cNvSpPr txBox="1"/>
          <p:nvPr/>
        </p:nvSpPr>
        <p:spPr>
          <a:xfrm>
            <a:off x="1161561" y="2741456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Phone Number</a:t>
            </a:r>
            <a:endParaRPr lang="en-AU" sz="1400" dirty="0"/>
          </a:p>
        </p:txBody>
      </p:sp>
      <p:grpSp>
        <p:nvGrpSpPr>
          <p:cNvPr id="229" name="Group 228"/>
          <p:cNvGrpSpPr/>
          <p:nvPr/>
        </p:nvGrpSpPr>
        <p:grpSpPr>
          <a:xfrm>
            <a:off x="1148914" y="3159296"/>
            <a:ext cx="3162456" cy="496966"/>
            <a:chOff x="1495775" y="1508402"/>
            <a:chExt cx="2160000" cy="496966"/>
          </a:xfrm>
        </p:grpSpPr>
        <p:grpSp>
          <p:nvGrpSpPr>
            <p:cNvPr id="230" name="Group 229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232" name="Straight Connector 231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Rectangle 232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34" name="Straight Connector 233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1" name="TextBox 230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1161561" y="3175704"/>
            <a:ext cx="768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Address</a:t>
            </a:r>
            <a:endParaRPr lang="en-AU" sz="1400" dirty="0"/>
          </a:p>
        </p:txBody>
      </p:sp>
      <p:sp>
        <p:nvSpPr>
          <p:cNvPr id="23" name="Rectangle 22"/>
          <p:cNvSpPr/>
          <p:nvPr/>
        </p:nvSpPr>
        <p:spPr>
          <a:xfrm>
            <a:off x="1087351" y="2904035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en-AU" dirty="0"/>
          </a:p>
        </p:txBody>
      </p:sp>
      <p:sp>
        <p:nvSpPr>
          <p:cNvPr id="236" name="Rectangle 235"/>
          <p:cNvSpPr/>
          <p:nvPr/>
        </p:nvSpPr>
        <p:spPr>
          <a:xfrm>
            <a:off x="1460012" y="2975704"/>
            <a:ext cx="916050" cy="251914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7" name="Straight Connector 236"/>
          <p:cNvCxnSpPr/>
          <p:nvPr/>
        </p:nvCxnSpPr>
        <p:spPr>
          <a:xfrm>
            <a:off x="1460013" y="2975704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flipV="1">
            <a:off x="1460013" y="2975704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1418627" y="2987172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>
                <a:solidFill>
                  <a:schemeClr val="bg1">
                    <a:lumMod val="65000"/>
                  </a:schemeClr>
                </a:solidFill>
              </a:rPr>
              <a:t>ISD</a:t>
            </a:r>
            <a:endParaRPr lang="en-AU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40" name="Group 239"/>
          <p:cNvGrpSpPr/>
          <p:nvPr/>
        </p:nvGrpSpPr>
        <p:grpSpPr>
          <a:xfrm>
            <a:off x="1846051" y="4132739"/>
            <a:ext cx="2473790" cy="496966"/>
            <a:chOff x="1495775" y="1508402"/>
            <a:chExt cx="1689632" cy="496966"/>
          </a:xfrm>
        </p:grpSpPr>
        <p:grpSp>
          <p:nvGrpSpPr>
            <p:cNvPr id="241" name="Group 240"/>
            <p:cNvGrpSpPr/>
            <p:nvPr/>
          </p:nvGrpSpPr>
          <p:grpSpPr>
            <a:xfrm>
              <a:off x="1966142" y="1753454"/>
              <a:ext cx="1219265" cy="251914"/>
              <a:chOff x="1910367" y="1080000"/>
              <a:chExt cx="1219265" cy="540000"/>
            </a:xfrm>
          </p:grpSpPr>
          <p:sp>
            <p:nvSpPr>
              <p:cNvPr id="243" name="Rectangle 242"/>
              <p:cNvSpPr/>
              <p:nvPr/>
            </p:nvSpPr>
            <p:spPr>
              <a:xfrm>
                <a:off x="1910367" y="1080000"/>
                <a:ext cx="1219263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flipV="1"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2" name="TextBox 241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46" name="Rectangle 245"/>
          <p:cNvSpPr/>
          <p:nvPr/>
        </p:nvSpPr>
        <p:spPr>
          <a:xfrm>
            <a:off x="1095558" y="4263600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en-AU" dirty="0"/>
          </a:p>
        </p:txBody>
      </p:sp>
      <p:sp>
        <p:nvSpPr>
          <p:cNvPr id="247" name="Rectangle 246"/>
          <p:cNvSpPr/>
          <p:nvPr/>
        </p:nvSpPr>
        <p:spPr>
          <a:xfrm>
            <a:off x="1468219" y="4335269"/>
            <a:ext cx="916050" cy="251914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1468220" y="4335269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V="1">
            <a:off x="1468220" y="4335269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1426834" y="4346737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>
                <a:solidFill>
                  <a:schemeClr val="bg1">
                    <a:lumMod val="65000"/>
                  </a:schemeClr>
                </a:solidFill>
              </a:rPr>
              <a:t>ISD</a:t>
            </a:r>
            <a:endParaRPr lang="en-AU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MY PROFILE PAGE - Mobile</a:t>
            </a:r>
            <a:endParaRPr lang="en-AU" sz="2400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1025395" y="5437334"/>
            <a:ext cx="3442613" cy="322762"/>
            <a:chOff x="6120000" y="1736080"/>
            <a:chExt cx="2235659" cy="603920"/>
          </a:xfrm>
        </p:grpSpPr>
        <p:sp>
          <p:nvSpPr>
            <p:cNvPr id="112" name="Rectangle 111"/>
            <p:cNvSpPr/>
            <p:nvPr/>
          </p:nvSpPr>
          <p:spPr>
            <a:xfrm>
              <a:off x="6164173" y="1736080"/>
              <a:ext cx="2191486" cy="539999"/>
            </a:xfrm>
            <a:prstGeom prst="rect">
              <a:avLst/>
            </a:prstGeom>
            <a:solidFill>
              <a:schemeClr val="accent1"/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Logout</a:t>
              </a:r>
              <a:endParaRPr lang="en-AU" dirty="0"/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797" y="4920734"/>
            <a:ext cx="21621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2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960152" y="2338317"/>
            <a:ext cx="888791" cy="837227"/>
            <a:chOff x="2018320" y="846016"/>
            <a:chExt cx="1574548" cy="1483198"/>
          </a:xfrm>
        </p:grpSpPr>
        <p:sp>
          <p:nvSpPr>
            <p:cNvPr id="4" name="Oval 3"/>
            <p:cNvSpPr/>
            <p:nvPr/>
          </p:nvSpPr>
          <p:spPr>
            <a:xfrm>
              <a:off x="2018320" y="846016"/>
              <a:ext cx="1453524" cy="14780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0" name="Freeform 169"/>
            <p:cNvSpPr/>
            <p:nvPr/>
          </p:nvSpPr>
          <p:spPr>
            <a:xfrm>
              <a:off x="2133749" y="990094"/>
              <a:ext cx="1219332" cy="1329283"/>
            </a:xfrm>
            <a:custGeom>
              <a:avLst/>
              <a:gdLst>
                <a:gd name="connsiteX0" fmla="*/ 631190 w 1219332"/>
                <a:gd name="connsiteY0" fmla="*/ 0 h 1329283"/>
                <a:gd name="connsiteX1" fmla="*/ 972873 w 1219332"/>
                <a:gd name="connsiteY1" fmla="*/ 322384 h 1329283"/>
                <a:gd name="connsiteX2" fmla="*/ 822228 w 1219332"/>
                <a:gd name="connsiteY2" fmla="*/ 589710 h 1329283"/>
                <a:gd name="connsiteX3" fmla="*/ 808410 w 1219332"/>
                <a:gd name="connsiteY3" fmla="*/ 596787 h 1329283"/>
                <a:gd name="connsiteX4" fmla="*/ 846976 w 1219332"/>
                <a:gd name="connsiteY4" fmla="*/ 604197 h 1329283"/>
                <a:gd name="connsiteX5" fmla="*/ 1219332 w 1219332"/>
                <a:gd name="connsiteY5" fmla="*/ 951912 h 1329283"/>
                <a:gd name="connsiteX6" fmla="*/ 609666 w 1219332"/>
                <a:gd name="connsiteY6" fmla="*/ 1329283 h 1329283"/>
                <a:gd name="connsiteX7" fmla="*/ 0 w 1219332"/>
                <a:gd name="connsiteY7" fmla="*/ 951912 h 1329283"/>
                <a:gd name="connsiteX8" fmla="*/ 372357 w 1219332"/>
                <a:gd name="connsiteY8" fmla="*/ 604197 h 1329283"/>
                <a:gd name="connsiteX9" fmla="*/ 442226 w 1219332"/>
                <a:gd name="connsiteY9" fmla="*/ 590772 h 1329283"/>
                <a:gd name="connsiteX10" fmla="*/ 440152 w 1219332"/>
                <a:gd name="connsiteY10" fmla="*/ 589710 h 1329283"/>
                <a:gd name="connsiteX11" fmla="*/ 289507 w 1219332"/>
                <a:gd name="connsiteY11" fmla="*/ 322384 h 1329283"/>
                <a:gd name="connsiteX12" fmla="*/ 631190 w 1219332"/>
                <a:gd name="connsiteY12" fmla="*/ 0 h 1329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332" h="1329283">
                  <a:moveTo>
                    <a:pt x="631190" y="0"/>
                  </a:moveTo>
                  <a:cubicBezTo>
                    <a:pt x="819896" y="0"/>
                    <a:pt x="972873" y="144336"/>
                    <a:pt x="972873" y="322384"/>
                  </a:cubicBezTo>
                  <a:cubicBezTo>
                    <a:pt x="972873" y="433664"/>
                    <a:pt x="913116" y="531775"/>
                    <a:pt x="822228" y="589710"/>
                  </a:cubicBezTo>
                  <a:lnTo>
                    <a:pt x="808410" y="596787"/>
                  </a:lnTo>
                  <a:lnTo>
                    <a:pt x="846976" y="604197"/>
                  </a:lnTo>
                  <a:cubicBezTo>
                    <a:pt x="1065794" y="661485"/>
                    <a:pt x="1219332" y="795600"/>
                    <a:pt x="1219332" y="951912"/>
                  </a:cubicBezTo>
                  <a:cubicBezTo>
                    <a:pt x="1219332" y="1160328"/>
                    <a:pt x="946375" y="1329283"/>
                    <a:pt x="609666" y="1329283"/>
                  </a:cubicBezTo>
                  <a:cubicBezTo>
                    <a:pt x="272957" y="1329283"/>
                    <a:pt x="0" y="1160328"/>
                    <a:pt x="0" y="951912"/>
                  </a:cubicBezTo>
                  <a:cubicBezTo>
                    <a:pt x="0" y="795600"/>
                    <a:pt x="153538" y="661485"/>
                    <a:pt x="372357" y="604197"/>
                  </a:cubicBezTo>
                  <a:lnTo>
                    <a:pt x="442226" y="590772"/>
                  </a:lnTo>
                  <a:lnTo>
                    <a:pt x="440152" y="589710"/>
                  </a:lnTo>
                  <a:cubicBezTo>
                    <a:pt x="349264" y="531775"/>
                    <a:pt x="289507" y="433664"/>
                    <a:pt x="289507" y="322384"/>
                  </a:cubicBezTo>
                  <a:cubicBezTo>
                    <a:pt x="289507" y="144336"/>
                    <a:pt x="442484" y="0"/>
                    <a:pt x="63119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3286982" y="2076220"/>
              <a:ext cx="305886" cy="252994"/>
            </a:xfrm>
            <a:custGeom>
              <a:avLst/>
              <a:gdLst>
                <a:gd name="connsiteX0" fmla="*/ 149695 w 305886"/>
                <a:gd name="connsiteY0" fmla="*/ 68087 h 278293"/>
                <a:gd name="connsiteX1" fmla="*/ 72372 w 305886"/>
                <a:gd name="connsiteY1" fmla="*/ 158266 h 278293"/>
                <a:gd name="connsiteX2" fmla="*/ 149695 w 305886"/>
                <a:gd name="connsiteY2" fmla="*/ 248445 h 278293"/>
                <a:gd name="connsiteX3" fmla="*/ 227018 w 305886"/>
                <a:gd name="connsiteY3" fmla="*/ 158266 h 278293"/>
                <a:gd name="connsiteX4" fmla="*/ 149695 w 305886"/>
                <a:gd name="connsiteY4" fmla="*/ 68087 h 278293"/>
                <a:gd name="connsiteX5" fmla="*/ 78899 w 305886"/>
                <a:gd name="connsiteY5" fmla="*/ 0 h 278293"/>
                <a:gd name="connsiteX6" fmla="*/ 202890 w 305886"/>
                <a:gd name="connsiteY6" fmla="*/ 0 h 278293"/>
                <a:gd name="connsiteX7" fmla="*/ 211461 w 305886"/>
                <a:gd name="connsiteY7" fmla="*/ 8571 h 278293"/>
                <a:gd name="connsiteX8" fmla="*/ 211461 w 305886"/>
                <a:gd name="connsiteY8" fmla="*/ 38238 h 278293"/>
                <a:gd name="connsiteX9" fmla="*/ 265876 w 305886"/>
                <a:gd name="connsiteY9" fmla="*/ 38238 h 278293"/>
                <a:gd name="connsiteX10" fmla="*/ 305886 w 305886"/>
                <a:gd name="connsiteY10" fmla="*/ 78248 h 278293"/>
                <a:gd name="connsiteX11" fmla="*/ 305886 w 305886"/>
                <a:gd name="connsiteY11" fmla="*/ 238283 h 278293"/>
                <a:gd name="connsiteX12" fmla="*/ 265876 w 305886"/>
                <a:gd name="connsiteY12" fmla="*/ 278293 h 278293"/>
                <a:gd name="connsiteX13" fmla="*/ 40010 w 305886"/>
                <a:gd name="connsiteY13" fmla="*/ 278293 h 278293"/>
                <a:gd name="connsiteX14" fmla="*/ 0 w 305886"/>
                <a:gd name="connsiteY14" fmla="*/ 238283 h 278293"/>
                <a:gd name="connsiteX15" fmla="*/ 0 w 305886"/>
                <a:gd name="connsiteY15" fmla="*/ 78248 h 278293"/>
                <a:gd name="connsiteX16" fmla="*/ 40010 w 305886"/>
                <a:gd name="connsiteY16" fmla="*/ 38238 h 278293"/>
                <a:gd name="connsiteX17" fmla="*/ 70328 w 305886"/>
                <a:gd name="connsiteY17" fmla="*/ 38238 h 278293"/>
                <a:gd name="connsiteX18" fmla="*/ 70328 w 305886"/>
                <a:gd name="connsiteY18" fmla="*/ 8571 h 278293"/>
                <a:gd name="connsiteX19" fmla="*/ 78899 w 305886"/>
                <a:gd name="connsiteY19" fmla="*/ 0 h 278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05886" h="278293">
                  <a:moveTo>
                    <a:pt x="149695" y="68087"/>
                  </a:moveTo>
                  <a:cubicBezTo>
                    <a:pt x="106991" y="68087"/>
                    <a:pt x="72372" y="108462"/>
                    <a:pt x="72372" y="158266"/>
                  </a:cubicBezTo>
                  <a:cubicBezTo>
                    <a:pt x="72372" y="208070"/>
                    <a:pt x="106991" y="248445"/>
                    <a:pt x="149695" y="248445"/>
                  </a:cubicBezTo>
                  <a:cubicBezTo>
                    <a:pt x="192399" y="248445"/>
                    <a:pt x="227018" y="208070"/>
                    <a:pt x="227018" y="158266"/>
                  </a:cubicBezTo>
                  <a:cubicBezTo>
                    <a:pt x="227018" y="108462"/>
                    <a:pt x="192399" y="68087"/>
                    <a:pt x="149695" y="68087"/>
                  </a:cubicBezTo>
                  <a:close/>
                  <a:moveTo>
                    <a:pt x="78899" y="0"/>
                  </a:moveTo>
                  <a:lnTo>
                    <a:pt x="202890" y="0"/>
                  </a:lnTo>
                  <a:cubicBezTo>
                    <a:pt x="207624" y="0"/>
                    <a:pt x="211461" y="3837"/>
                    <a:pt x="211461" y="8571"/>
                  </a:cubicBezTo>
                  <a:lnTo>
                    <a:pt x="211461" y="38238"/>
                  </a:lnTo>
                  <a:lnTo>
                    <a:pt x="265876" y="38238"/>
                  </a:lnTo>
                  <a:cubicBezTo>
                    <a:pt x="287973" y="38238"/>
                    <a:pt x="305886" y="56151"/>
                    <a:pt x="305886" y="78248"/>
                  </a:cubicBezTo>
                  <a:lnTo>
                    <a:pt x="305886" y="238283"/>
                  </a:lnTo>
                  <a:cubicBezTo>
                    <a:pt x="305886" y="260380"/>
                    <a:pt x="287973" y="278293"/>
                    <a:pt x="265876" y="278293"/>
                  </a:cubicBezTo>
                  <a:lnTo>
                    <a:pt x="40010" y="278293"/>
                  </a:lnTo>
                  <a:cubicBezTo>
                    <a:pt x="17913" y="278293"/>
                    <a:pt x="0" y="260380"/>
                    <a:pt x="0" y="238283"/>
                  </a:cubicBezTo>
                  <a:lnTo>
                    <a:pt x="0" y="78248"/>
                  </a:lnTo>
                  <a:cubicBezTo>
                    <a:pt x="0" y="56151"/>
                    <a:pt x="17913" y="38238"/>
                    <a:pt x="40010" y="38238"/>
                  </a:cubicBezTo>
                  <a:lnTo>
                    <a:pt x="70328" y="38238"/>
                  </a:lnTo>
                  <a:lnTo>
                    <a:pt x="70328" y="8571"/>
                  </a:lnTo>
                  <a:cubicBezTo>
                    <a:pt x="70328" y="3837"/>
                    <a:pt x="74165" y="0"/>
                    <a:pt x="7889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227160" y="5167831"/>
            <a:ext cx="2989529" cy="309905"/>
            <a:chOff x="6120000" y="1736080"/>
            <a:chExt cx="2246077" cy="603920"/>
          </a:xfrm>
        </p:grpSpPr>
        <p:sp>
          <p:nvSpPr>
            <p:cNvPr id="88" name="Rectangle 87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/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/>
          <p:cNvSpPr txBox="1"/>
          <p:nvPr/>
        </p:nvSpPr>
        <p:spPr>
          <a:xfrm>
            <a:off x="4447388" y="5156825"/>
            <a:ext cx="730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>
                <a:solidFill>
                  <a:schemeClr val="bg1"/>
                </a:solidFill>
              </a:rPr>
              <a:t>Update</a:t>
            </a:r>
            <a:endParaRPr lang="en-AU" sz="1400" b="1" dirty="0">
              <a:solidFill>
                <a:schemeClr val="bg1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3170141" y="2436620"/>
            <a:ext cx="3162456" cy="496966"/>
            <a:chOff x="1495775" y="1508402"/>
            <a:chExt cx="2160000" cy="496966"/>
          </a:xfrm>
        </p:grpSpPr>
        <p:grpSp>
          <p:nvGrpSpPr>
            <p:cNvPr id="95" name="Group 94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8" name="Straight Connector 97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TextBox 95"/>
            <p:cNvSpPr txBox="1"/>
            <p:nvPr/>
          </p:nvSpPr>
          <p:spPr>
            <a:xfrm>
              <a:off x="1495775" y="1508402"/>
              <a:ext cx="6275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Full Name</a:t>
              </a:r>
              <a:endParaRPr lang="en-AU" sz="1400" dirty="0"/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4794996" y="2101956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6676314" y="5169919"/>
            <a:ext cx="2989529" cy="309905"/>
            <a:chOff x="6120000" y="1736080"/>
            <a:chExt cx="2246077" cy="603920"/>
          </a:xfrm>
        </p:grpSpPr>
        <p:sp>
          <p:nvSpPr>
            <p:cNvPr id="172" name="Rectangle 171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3" name="Straight Connector 172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TextBox 174"/>
          <p:cNvSpPr txBox="1"/>
          <p:nvPr/>
        </p:nvSpPr>
        <p:spPr>
          <a:xfrm>
            <a:off x="7896542" y="5158913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/>
              <a:t>Cancel</a:t>
            </a:r>
            <a:endParaRPr lang="en-AU" sz="1400" dirty="0"/>
          </a:p>
        </p:txBody>
      </p:sp>
      <p:grpSp>
        <p:nvGrpSpPr>
          <p:cNvPr id="176" name="Group 175"/>
          <p:cNvGrpSpPr/>
          <p:nvPr/>
        </p:nvGrpSpPr>
        <p:grpSpPr>
          <a:xfrm>
            <a:off x="3159582" y="2926856"/>
            <a:ext cx="3162456" cy="496966"/>
            <a:chOff x="1495775" y="1508402"/>
            <a:chExt cx="2160000" cy="496966"/>
          </a:xfrm>
        </p:grpSpPr>
        <p:grpSp>
          <p:nvGrpSpPr>
            <p:cNvPr id="177" name="Group 176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79" name="Rectangle 178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80" name="Straight Connector 179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TextBox 177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182" name="Rectangle 181"/>
          <p:cNvSpPr/>
          <p:nvPr/>
        </p:nvSpPr>
        <p:spPr>
          <a:xfrm>
            <a:off x="6077621" y="3169153"/>
            <a:ext cx="256383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3" name="Isosceles Triangle 182"/>
          <p:cNvSpPr/>
          <p:nvPr/>
        </p:nvSpPr>
        <p:spPr>
          <a:xfrm rot="10800000">
            <a:off x="6087861" y="3196782"/>
            <a:ext cx="235902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4" name="Rectangle 183"/>
          <p:cNvSpPr/>
          <p:nvPr/>
        </p:nvSpPr>
        <p:spPr>
          <a:xfrm>
            <a:off x="6067381" y="3673171"/>
            <a:ext cx="256383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Isosceles Triangle 184"/>
          <p:cNvSpPr/>
          <p:nvPr/>
        </p:nvSpPr>
        <p:spPr>
          <a:xfrm rot="10800000">
            <a:off x="6077621" y="3700800"/>
            <a:ext cx="235902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6" name="TextBox 185"/>
          <p:cNvSpPr txBox="1"/>
          <p:nvPr/>
        </p:nvSpPr>
        <p:spPr>
          <a:xfrm>
            <a:off x="3172229" y="2927222"/>
            <a:ext cx="618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Board</a:t>
            </a:r>
            <a:endParaRPr lang="en-AU" sz="1400" dirty="0"/>
          </a:p>
        </p:txBody>
      </p:sp>
      <p:grpSp>
        <p:nvGrpSpPr>
          <p:cNvPr id="187" name="Group 186"/>
          <p:cNvGrpSpPr/>
          <p:nvPr/>
        </p:nvGrpSpPr>
        <p:grpSpPr>
          <a:xfrm>
            <a:off x="3159582" y="3418240"/>
            <a:ext cx="3162456" cy="496966"/>
            <a:chOff x="1495775" y="1508402"/>
            <a:chExt cx="2160000" cy="496966"/>
          </a:xfrm>
        </p:grpSpPr>
        <p:grpSp>
          <p:nvGrpSpPr>
            <p:cNvPr id="188" name="Group 187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192" name="Straight Connector 191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Rectangle 189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9" name="TextBox 188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193" name="TextBox 192"/>
          <p:cNvSpPr txBox="1"/>
          <p:nvPr/>
        </p:nvSpPr>
        <p:spPr>
          <a:xfrm>
            <a:off x="3172229" y="341860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Class</a:t>
            </a:r>
            <a:endParaRPr lang="en-AU" sz="1400" dirty="0"/>
          </a:p>
        </p:txBody>
      </p:sp>
      <p:grpSp>
        <p:nvGrpSpPr>
          <p:cNvPr id="194" name="Group 193"/>
          <p:cNvGrpSpPr/>
          <p:nvPr/>
        </p:nvGrpSpPr>
        <p:grpSpPr>
          <a:xfrm>
            <a:off x="6630179" y="2436620"/>
            <a:ext cx="3162456" cy="496966"/>
            <a:chOff x="1495775" y="1508402"/>
            <a:chExt cx="2160000" cy="496966"/>
          </a:xfrm>
        </p:grpSpPr>
        <p:grpSp>
          <p:nvGrpSpPr>
            <p:cNvPr id="195" name="Group 194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98" name="Straight Connector 197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6" name="TextBox 195"/>
            <p:cNvSpPr txBox="1"/>
            <p:nvPr/>
          </p:nvSpPr>
          <p:spPr>
            <a:xfrm>
              <a:off x="1495775" y="1508402"/>
              <a:ext cx="980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Guardian’s Name</a:t>
              </a:r>
              <a:endParaRPr lang="en-AU" sz="1400" dirty="0"/>
            </a:p>
          </p:txBody>
        </p:sp>
      </p:grpSp>
      <p:sp>
        <p:nvSpPr>
          <p:cNvPr id="202" name="TextBox 201"/>
          <p:cNvSpPr txBox="1"/>
          <p:nvPr/>
        </p:nvSpPr>
        <p:spPr>
          <a:xfrm>
            <a:off x="6619616" y="292685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sz="1400" dirty="0"/>
          </a:p>
        </p:txBody>
      </p:sp>
      <p:sp>
        <p:nvSpPr>
          <p:cNvPr id="210" name="TextBox 209"/>
          <p:cNvSpPr txBox="1"/>
          <p:nvPr/>
        </p:nvSpPr>
        <p:spPr>
          <a:xfrm>
            <a:off x="6632267" y="2927222"/>
            <a:ext cx="2107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Guardian's Phone Number</a:t>
            </a:r>
            <a:endParaRPr lang="en-AU" sz="1400" dirty="0"/>
          </a:p>
        </p:txBody>
      </p:sp>
      <p:grpSp>
        <p:nvGrpSpPr>
          <p:cNvPr id="211" name="Group 210"/>
          <p:cNvGrpSpPr/>
          <p:nvPr/>
        </p:nvGrpSpPr>
        <p:grpSpPr>
          <a:xfrm>
            <a:off x="6632146" y="3418240"/>
            <a:ext cx="3162456" cy="496966"/>
            <a:chOff x="1495775" y="1508402"/>
            <a:chExt cx="2160000" cy="496966"/>
          </a:xfrm>
        </p:grpSpPr>
        <p:grpSp>
          <p:nvGrpSpPr>
            <p:cNvPr id="212" name="Group 211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214" name="Straight Connector 213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Rectangle 214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16" name="Straight Connector 215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TextBox 212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6644793" y="3418606"/>
            <a:ext cx="1402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Guardian’s Email</a:t>
            </a:r>
            <a:endParaRPr lang="en-AU" sz="1400" dirty="0"/>
          </a:p>
        </p:txBody>
      </p:sp>
      <p:grpSp>
        <p:nvGrpSpPr>
          <p:cNvPr id="218" name="Group 217"/>
          <p:cNvGrpSpPr/>
          <p:nvPr/>
        </p:nvGrpSpPr>
        <p:grpSpPr>
          <a:xfrm>
            <a:off x="3850600" y="3880920"/>
            <a:ext cx="2473790" cy="496966"/>
            <a:chOff x="1495775" y="1508402"/>
            <a:chExt cx="1689632" cy="496966"/>
          </a:xfrm>
        </p:grpSpPr>
        <p:grpSp>
          <p:nvGrpSpPr>
            <p:cNvPr id="219" name="Group 218"/>
            <p:cNvGrpSpPr/>
            <p:nvPr/>
          </p:nvGrpSpPr>
          <p:grpSpPr>
            <a:xfrm>
              <a:off x="1966142" y="1753454"/>
              <a:ext cx="1219265" cy="251914"/>
              <a:chOff x="1910367" y="1080000"/>
              <a:chExt cx="1219265" cy="540000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1910367" y="1080000"/>
                <a:ext cx="1219263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22" name="Straight Connector 221"/>
              <p:cNvCxnSpPr/>
              <p:nvPr/>
            </p:nvCxnSpPr>
            <p:spPr>
              <a:xfrm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flipV="1"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0" name="TextBox 219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28" name="TextBox 227"/>
          <p:cNvSpPr txBox="1"/>
          <p:nvPr/>
        </p:nvSpPr>
        <p:spPr>
          <a:xfrm>
            <a:off x="3174317" y="3881286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Phone Number</a:t>
            </a:r>
            <a:endParaRPr lang="en-AU" sz="1400" dirty="0"/>
          </a:p>
        </p:txBody>
      </p:sp>
      <p:grpSp>
        <p:nvGrpSpPr>
          <p:cNvPr id="229" name="Group 228"/>
          <p:cNvGrpSpPr/>
          <p:nvPr/>
        </p:nvGrpSpPr>
        <p:grpSpPr>
          <a:xfrm>
            <a:off x="3161670" y="4347252"/>
            <a:ext cx="3162456" cy="496966"/>
            <a:chOff x="1495775" y="1508402"/>
            <a:chExt cx="2160000" cy="496966"/>
          </a:xfrm>
        </p:grpSpPr>
        <p:grpSp>
          <p:nvGrpSpPr>
            <p:cNvPr id="230" name="Group 229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232" name="Straight Connector 231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Rectangle 232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34" name="Straight Connector 233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1" name="TextBox 230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3174317" y="4347618"/>
            <a:ext cx="768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Address</a:t>
            </a:r>
            <a:endParaRPr lang="en-AU" sz="1400" dirty="0"/>
          </a:p>
        </p:txBody>
      </p:sp>
      <p:sp>
        <p:nvSpPr>
          <p:cNvPr id="23" name="Rectangle 22"/>
          <p:cNvSpPr/>
          <p:nvPr/>
        </p:nvSpPr>
        <p:spPr>
          <a:xfrm>
            <a:off x="3100107" y="4043865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en-AU" dirty="0"/>
          </a:p>
        </p:txBody>
      </p:sp>
      <p:sp>
        <p:nvSpPr>
          <p:cNvPr id="236" name="Rectangle 235"/>
          <p:cNvSpPr/>
          <p:nvPr/>
        </p:nvSpPr>
        <p:spPr>
          <a:xfrm>
            <a:off x="3472768" y="4115534"/>
            <a:ext cx="916050" cy="251914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7" name="Straight Connector 236"/>
          <p:cNvCxnSpPr/>
          <p:nvPr/>
        </p:nvCxnSpPr>
        <p:spPr>
          <a:xfrm>
            <a:off x="3472769" y="4115534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flipV="1">
            <a:off x="3472769" y="4115534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3431383" y="4127002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>
                <a:solidFill>
                  <a:schemeClr val="bg1">
                    <a:lumMod val="65000"/>
                  </a:schemeClr>
                </a:solidFill>
              </a:rPr>
              <a:t>ISD</a:t>
            </a:r>
            <a:endParaRPr lang="en-AU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40" name="Group 239"/>
          <p:cNvGrpSpPr/>
          <p:nvPr/>
        </p:nvGrpSpPr>
        <p:grpSpPr>
          <a:xfrm>
            <a:off x="7313299" y="2941510"/>
            <a:ext cx="2473790" cy="496966"/>
            <a:chOff x="1495775" y="1508402"/>
            <a:chExt cx="1689632" cy="496966"/>
          </a:xfrm>
        </p:grpSpPr>
        <p:grpSp>
          <p:nvGrpSpPr>
            <p:cNvPr id="241" name="Group 240"/>
            <p:cNvGrpSpPr/>
            <p:nvPr/>
          </p:nvGrpSpPr>
          <p:grpSpPr>
            <a:xfrm>
              <a:off x="1966142" y="1753454"/>
              <a:ext cx="1219265" cy="251914"/>
              <a:chOff x="1910367" y="1080000"/>
              <a:chExt cx="1219265" cy="540000"/>
            </a:xfrm>
          </p:grpSpPr>
          <p:sp>
            <p:nvSpPr>
              <p:cNvPr id="243" name="Rectangle 242"/>
              <p:cNvSpPr/>
              <p:nvPr/>
            </p:nvSpPr>
            <p:spPr>
              <a:xfrm>
                <a:off x="1910367" y="1080000"/>
                <a:ext cx="1219263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flipV="1"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2" name="TextBox 241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46" name="Rectangle 245"/>
          <p:cNvSpPr/>
          <p:nvPr/>
        </p:nvSpPr>
        <p:spPr>
          <a:xfrm>
            <a:off x="6562806" y="3104455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en-AU" dirty="0"/>
          </a:p>
        </p:txBody>
      </p:sp>
      <p:sp>
        <p:nvSpPr>
          <p:cNvPr id="247" name="Rectangle 246"/>
          <p:cNvSpPr/>
          <p:nvPr/>
        </p:nvSpPr>
        <p:spPr>
          <a:xfrm>
            <a:off x="6935467" y="3176124"/>
            <a:ext cx="916050" cy="251914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6935468" y="3176124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V="1">
            <a:off x="6935468" y="3176124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6894082" y="3187592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>
                <a:solidFill>
                  <a:schemeClr val="bg1">
                    <a:lumMod val="65000"/>
                  </a:schemeClr>
                </a:solidFill>
              </a:rPr>
              <a:t>ISD</a:t>
            </a:r>
            <a:endParaRPr lang="en-AU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MY PROFILE PAGE - Web</a:t>
            </a:r>
            <a:endParaRPr lang="en-AU" sz="2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1799361" y="5754879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799361" y="718271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153" name="Rectangle 152"/>
          <p:cNvSpPr/>
          <p:nvPr/>
        </p:nvSpPr>
        <p:spPr>
          <a:xfrm>
            <a:off x="1799361" y="1641601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</a:t>
            </a:r>
            <a:r>
              <a:rPr lang="en-AU" sz="1400" b="1" dirty="0" smtClean="0">
                <a:solidFill>
                  <a:schemeClr val="bg1"/>
                </a:solidFill>
              </a:rPr>
              <a:t>Scholarships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154" name="Freeform 153"/>
          <p:cNvSpPr/>
          <p:nvPr/>
        </p:nvSpPr>
        <p:spPr>
          <a:xfrm>
            <a:off x="9537166" y="1689047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1799361" y="597123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6" name="Rectangle 155"/>
          <p:cNvSpPr/>
          <p:nvPr/>
        </p:nvSpPr>
        <p:spPr>
          <a:xfrm>
            <a:off x="7234670" y="1594099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157" name="Straight Connector 156"/>
          <p:cNvCxnSpPr/>
          <p:nvPr/>
        </p:nvCxnSpPr>
        <p:spPr>
          <a:xfrm>
            <a:off x="7498911" y="1811231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/>
          <p:cNvGrpSpPr/>
          <p:nvPr/>
        </p:nvGrpSpPr>
        <p:grpSpPr>
          <a:xfrm>
            <a:off x="5827762" y="1683874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159" name="Rectangle 158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0" name="Straight Connector 159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5" name="Picture 1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121" y="1283552"/>
            <a:ext cx="2162175" cy="11811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522" y="823059"/>
            <a:ext cx="627619" cy="627000"/>
          </a:xfrm>
          <a:prstGeom prst="rect">
            <a:avLst/>
          </a:prstGeom>
        </p:spPr>
      </p:pic>
      <p:sp>
        <p:nvSpPr>
          <p:cNvPr id="101" name="Oval 100"/>
          <p:cNvSpPr/>
          <p:nvPr/>
        </p:nvSpPr>
        <p:spPr>
          <a:xfrm>
            <a:off x="8213615" y="1650603"/>
            <a:ext cx="260153" cy="2635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chemeClr val="bg1">
                      <a:lumMod val="85000"/>
                    </a:schemeClr>
                  </a:solidFill>
                </a:ln>
              </a:rPr>
              <a:t>A</a:t>
            </a:r>
            <a:endParaRPr lang="en-AU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417248" y="1599927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User Name</a:t>
            </a:r>
            <a:endParaRPr lang="en-AU" dirty="0"/>
          </a:p>
        </p:txBody>
      </p:sp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338022"/>
              </p:ext>
            </p:extLst>
          </p:nvPr>
        </p:nvGraphicFramePr>
        <p:xfrm>
          <a:off x="8669047" y="1897237"/>
          <a:ext cx="84945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456"/>
              </a:tblGrid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My Profile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Logout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79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594538" y="5903034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8" name="Rectangle 67"/>
          <p:cNvSpPr/>
          <p:nvPr/>
        </p:nvSpPr>
        <p:spPr>
          <a:xfrm>
            <a:off x="3446913" y="5911008"/>
            <a:ext cx="720000" cy="532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592072" y="339114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My Courses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306493" y="591100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/>
          <p:cNvSpPr/>
          <p:nvPr/>
        </p:nvSpPr>
        <p:spPr>
          <a:xfrm>
            <a:off x="2016176" y="5911008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/>
          <p:cNvSpPr/>
          <p:nvPr/>
        </p:nvSpPr>
        <p:spPr>
          <a:xfrm>
            <a:off x="2728131" y="5911008"/>
            <a:ext cx="720000" cy="537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773335" y="5893938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2142688" y="589393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624441" y="6179858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69" name="Rectangle 68"/>
          <p:cNvSpPr/>
          <p:nvPr/>
        </p:nvSpPr>
        <p:spPr>
          <a:xfrm>
            <a:off x="1242364" y="6179858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70" name="Rectangle 69"/>
          <p:cNvSpPr/>
          <p:nvPr/>
        </p:nvSpPr>
        <p:spPr>
          <a:xfrm>
            <a:off x="2005145" y="6182131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1" name="Rectangle 10"/>
          <p:cNvSpPr/>
          <p:nvPr/>
        </p:nvSpPr>
        <p:spPr>
          <a:xfrm>
            <a:off x="1445307" y="588066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709548" y="6097796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898831" y="5893938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796688" y="6179858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75" name="Rectangle 74"/>
          <p:cNvSpPr/>
          <p:nvPr/>
        </p:nvSpPr>
        <p:spPr>
          <a:xfrm>
            <a:off x="3388156" y="6179858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82" name="Rectangle 81"/>
          <p:cNvSpPr/>
          <p:nvPr/>
        </p:nvSpPr>
        <p:spPr>
          <a:xfrm>
            <a:off x="3605264" y="588066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650077" y="1006028"/>
            <a:ext cx="3490624" cy="47784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882268" y="1183519"/>
            <a:ext cx="2251980" cy="15802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3" name="Rectangle 62"/>
          <p:cNvSpPr/>
          <p:nvPr/>
        </p:nvSpPr>
        <p:spPr>
          <a:xfrm>
            <a:off x="882268" y="2861997"/>
            <a:ext cx="2260234" cy="14934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cards…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02200" y="1762915"/>
            <a:ext cx="1972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ICSE | Class | Physics | </a:t>
            </a:r>
            <a:r>
              <a:rPr lang="en-AU" sz="1100" dirty="0"/>
              <a:t>Teacher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249835" y="1183519"/>
            <a:ext cx="890865" cy="1580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4" name="Freeform 73"/>
          <p:cNvSpPr/>
          <p:nvPr/>
        </p:nvSpPr>
        <p:spPr>
          <a:xfrm>
            <a:off x="622157" y="856140"/>
            <a:ext cx="3544756" cy="4959350"/>
          </a:xfrm>
          <a:custGeom>
            <a:avLst/>
            <a:gdLst>
              <a:gd name="connsiteX0" fmla="*/ 166255 w 3518544"/>
              <a:gd name="connsiteY0" fmla="*/ 152400 h 3402339"/>
              <a:gd name="connsiteX1" fmla="*/ 166255 w 3518544"/>
              <a:gd name="connsiteY1" fmla="*/ 3247435 h 3402339"/>
              <a:gd name="connsiteX2" fmla="*/ 3385274 w 3518544"/>
              <a:gd name="connsiteY2" fmla="*/ 3247435 h 3402339"/>
              <a:gd name="connsiteX3" fmla="*/ 3385274 w 3518544"/>
              <a:gd name="connsiteY3" fmla="*/ 152400 h 3402339"/>
              <a:gd name="connsiteX4" fmla="*/ 0 w 3518544"/>
              <a:gd name="connsiteY4" fmla="*/ 0 h 3402339"/>
              <a:gd name="connsiteX5" fmla="*/ 3518544 w 3518544"/>
              <a:gd name="connsiteY5" fmla="*/ 0 h 3402339"/>
              <a:gd name="connsiteX6" fmla="*/ 3518544 w 3518544"/>
              <a:gd name="connsiteY6" fmla="*/ 3402339 h 3402339"/>
              <a:gd name="connsiteX7" fmla="*/ 0 w 3518544"/>
              <a:gd name="connsiteY7" fmla="*/ 3402339 h 340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18544" h="3402339">
                <a:moveTo>
                  <a:pt x="166255" y="152400"/>
                </a:moveTo>
                <a:lnTo>
                  <a:pt x="166255" y="3247435"/>
                </a:lnTo>
                <a:lnTo>
                  <a:pt x="3385274" y="3247435"/>
                </a:lnTo>
                <a:lnTo>
                  <a:pt x="3385274" y="152400"/>
                </a:lnTo>
                <a:close/>
                <a:moveTo>
                  <a:pt x="0" y="0"/>
                </a:moveTo>
                <a:lnTo>
                  <a:pt x="3518544" y="0"/>
                </a:lnTo>
                <a:lnTo>
                  <a:pt x="3518544" y="3402339"/>
                </a:lnTo>
                <a:lnTo>
                  <a:pt x="0" y="34023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" name="Straight Connector 15"/>
          <p:cNvCxnSpPr/>
          <p:nvPr/>
        </p:nvCxnSpPr>
        <p:spPr>
          <a:xfrm>
            <a:off x="4010090" y="1238110"/>
            <a:ext cx="10964" cy="4312331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010086" y="1128103"/>
            <a:ext cx="0" cy="255788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984631" y="1183187"/>
            <a:ext cx="2047255" cy="6124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7" name="TextBox 36"/>
          <p:cNvSpPr txBox="1"/>
          <p:nvPr/>
        </p:nvSpPr>
        <p:spPr>
          <a:xfrm>
            <a:off x="940270" y="1192079"/>
            <a:ext cx="212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FF0000"/>
                </a:solidFill>
              </a:rPr>
              <a:t>C</a:t>
            </a:r>
            <a:r>
              <a:rPr lang="en-AU" sz="2400" dirty="0" smtClean="0">
                <a:solidFill>
                  <a:srgbClr val="00B050"/>
                </a:solidFill>
              </a:rPr>
              <a:t>O</a:t>
            </a:r>
            <a:r>
              <a:rPr lang="en-AU" sz="2400" dirty="0" smtClean="0">
                <a:solidFill>
                  <a:srgbClr val="0070C0"/>
                </a:solidFill>
              </a:rPr>
              <a:t>U</a:t>
            </a:r>
            <a:r>
              <a:rPr lang="en-AU" sz="2400" dirty="0" smtClean="0">
                <a:solidFill>
                  <a:srgbClr val="FF0000"/>
                </a:solidFill>
              </a:rPr>
              <a:t>R</a:t>
            </a:r>
            <a:r>
              <a:rPr lang="en-AU" sz="2400" dirty="0" smtClean="0">
                <a:solidFill>
                  <a:srgbClr val="00B050"/>
                </a:solidFill>
              </a:rPr>
              <a:t>S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r>
              <a:rPr lang="en-AU" sz="2400" dirty="0" smtClean="0">
                <a:solidFill>
                  <a:srgbClr val="FF0000"/>
                </a:solidFill>
              </a:rPr>
              <a:t> I</a:t>
            </a:r>
            <a:r>
              <a:rPr lang="en-AU" sz="2400" dirty="0" smtClean="0">
                <a:solidFill>
                  <a:srgbClr val="00B050"/>
                </a:solidFill>
              </a:rPr>
              <a:t>M</a:t>
            </a:r>
            <a:r>
              <a:rPr lang="en-AU" sz="2400" dirty="0" smtClean="0">
                <a:solidFill>
                  <a:srgbClr val="00B0F0"/>
                </a:solidFill>
              </a:rPr>
              <a:t>A</a:t>
            </a:r>
            <a:r>
              <a:rPr lang="en-AU" sz="2400" dirty="0" smtClean="0">
                <a:solidFill>
                  <a:srgbClr val="FF0000"/>
                </a:solidFill>
              </a:rPr>
              <a:t>G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endParaRPr lang="en-AU" sz="2400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16479" y="1169445"/>
            <a:ext cx="1140890" cy="279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COURSE ONE</a:t>
            </a:r>
            <a:endParaRPr lang="en-AU" sz="1400" dirty="0">
              <a:solidFill>
                <a:schemeClr val="bg1"/>
              </a:solidFill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 flipH="1">
            <a:off x="800938" y="5582184"/>
            <a:ext cx="3219019" cy="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813464" y="5582184"/>
            <a:ext cx="1242272" cy="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3186222" y="6532587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Oval 121"/>
          <p:cNvSpPr/>
          <p:nvPr/>
        </p:nvSpPr>
        <p:spPr>
          <a:xfrm>
            <a:off x="2344050" y="6547154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Isosceles Triangle 124"/>
          <p:cNvSpPr/>
          <p:nvPr/>
        </p:nvSpPr>
        <p:spPr>
          <a:xfrm rot="16200000">
            <a:off x="1423233" y="6566797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TextBox 39"/>
          <p:cNvSpPr txBox="1"/>
          <p:nvPr/>
        </p:nvSpPr>
        <p:spPr>
          <a:xfrm>
            <a:off x="900052" y="1953952"/>
            <a:ext cx="2133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33 videos | 25 quizzes | 16:43 Hrs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1424056" y="2417710"/>
            <a:ext cx="1501695" cy="0"/>
          </a:xfrm>
          <a:prstGeom prst="line">
            <a:avLst/>
          </a:prstGeom>
          <a:ln w="76200" cap="rnd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026492" y="2417710"/>
            <a:ext cx="526845" cy="0"/>
          </a:xfrm>
          <a:prstGeom prst="line">
            <a:avLst/>
          </a:prstGeom>
          <a:ln w="762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10783" y="2132110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32% Complete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408" y="2593122"/>
            <a:ext cx="523875" cy="142875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21514" y="2439058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Your Rating: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455" y="2502723"/>
            <a:ext cx="199161" cy="19050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2398812" y="2475547"/>
            <a:ext cx="5100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Share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456055" y="5900886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2" name="Rectangle 51"/>
          <p:cNvSpPr/>
          <p:nvPr/>
        </p:nvSpPr>
        <p:spPr>
          <a:xfrm>
            <a:off x="7308430" y="5908860"/>
            <a:ext cx="720000" cy="532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5" name="Rectangle 54"/>
          <p:cNvSpPr/>
          <p:nvPr/>
        </p:nvSpPr>
        <p:spPr>
          <a:xfrm>
            <a:off x="4453589" y="336966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My Courses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168010" y="5908860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Rectangle 56"/>
          <p:cNvSpPr/>
          <p:nvPr/>
        </p:nvSpPr>
        <p:spPr>
          <a:xfrm>
            <a:off x="5877693" y="590886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Rectangle 57"/>
          <p:cNvSpPr/>
          <p:nvPr/>
        </p:nvSpPr>
        <p:spPr>
          <a:xfrm>
            <a:off x="6589648" y="5908860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Rectangle 58"/>
          <p:cNvSpPr/>
          <p:nvPr/>
        </p:nvSpPr>
        <p:spPr>
          <a:xfrm>
            <a:off x="4634852" y="589179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60" name="Rectangle 59"/>
          <p:cNvSpPr/>
          <p:nvPr/>
        </p:nvSpPr>
        <p:spPr>
          <a:xfrm>
            <a:off x="6004205" y="5891790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61" name="Rectangle 60"/>
          <p:cNvSpPr/>
          <p:nvPr/>
        </p:nvSpPr>
        <p:spPr>
          <a:xfrm>
            <a:off x="4485958" y="6177710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62" name="Rectangle 61"/>
          <p:cNvSpPr/>
          <p:nvPr/>
        </p:nvSpPr>
        <p:spPr>
          <a:xfrm>
            <a:off x="5103881" y="6177710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66" name="Rectangle 65"/>
          <p:cNvSpPr/>
          <p:nvPr/>
        </p:nvSpPr>
        <p:spPr>
          <a:xfrm>
            <a:off x="5866662" y="6179983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67" name="Rectangle 66"/>
          <p:cNvSpPr/>
          <p:nvPr/>
        </p:nvSpPr>
        <p:spPr>
          <a:xfrm>
            <a:off x="5306824" y="5878516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5571065" y="6095648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6760348" y="5891790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658205" y="6177710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79" name="Rectangle 78"/>
          <p:cNvSpPr/>
          <p:nvPr/>
        </p:nvSpPr>
        <p:spPr>
          <a:xfrm>
            <a:off x="7249673" y="6177710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80" name="Rectangle 79"/>
          <p:cNvSpPr/>
          <p:nvPr/>
        </p:nvSpPr>
        <p:spPr>
          <a:xfrm>
            <a:off x="7466781" y="587851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81" name="Rectangle 80"/>
          <p:cNvSpPr/>
          <p:nvPr/>
        </p:nvSpPr>
        <p:spPr>
          <a:xfrm>
            <a:off x="4511594" y="1003880"/>
            <a:ext cx="3490624" cy="47784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Rectangle 82"/>
          <p:cNvSpPr/>
          <p:nvPr/>
        </p:nvSpPr>
        <p:spPr>
          <a:xfrm>
            <a:off x="4743785" y="1181371"/>
            <a:ext cx="2251980" cy="15802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5" name="Rectangle 84"/>
          <p:cNvSpPr/>
          <p:nvPr/>
        </p:nvSpPr>
        <p:spPr>
          <a:xfrm>
            <a:off x="4743785" y="2859849"/>
            <a:ext cx="2260234" cy="14934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cards…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763717" y="1760767"/>
            <a:ext cx="20088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ICSE | Class | Physics | Teacher</a:t>
            </a:r>
            <a:endParaRPr lang="en-AU" sz="1100" dirty="0"/>
          </a:p>
        </p:txBody>
      </p:sp>
      <p:sp>
        <p:nvSpPr>
          <p:cNvPr id="88" name="Rectangle 87"/>
          <p:cNvSpPr/>
          <p:nvPr/>
        </p:nvSpPr>
        <p:spPr>
          <a:xfrm>
            <a:off x="7111352" y="1181371"/>
            <a:ext cx="890865" cy="1580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9" name="Freeform 88"/>
          <p:cNvSpPr/>
          <p:nvPr/>
        </p:nvSpPr>
        <p:spPr>
          <a:xfrm>
            <a:off x="4483674" y="853992"/>
            <a:ext cx="3544756" cy="4959350"/>
          </a:xfrm>
          <a:custGeom>
            <a:avLst/>
            <a:gdLst>
              <a:gd name="connsiteX0" fmla="*/ 166255 w 3518544"/>
              <a:gd name="connsiteY0" fmla="*/ 152400 h 3402339"/>
              <a:gd name="connsiteX1" fmla="*/ 166255 w 3518544"/>
              <a:gd name="connsiteY1" fmla="*/ 3247435 h 3402339"/>
              <a:gd name="connsiteX2" fmla="*/ 3385274 w 3518544"/>
              <a:gd name="connsiteY2" fmla="*/ 3247435 h 3402339"/>
              <a:gd name="connsiteX3" fmla="*/ 3385274 w 3518544"/>
              <a:gd name="connsiteY3" fmla="*/ 152400 h 3402339"/>
              <a:gd name="connsiteX4" fmla="*/ 0 w 3518544"/>
              <a:gd name="connsiteY4" fmla="*/ 0 h 3402339"/>
              <a:gd name="connsiteX5" fmla="*/ 3518544 w 3518544"/>
              <a:gd name="connsiteY5" fmla="*/ 0 h 3402339"/>
              <a:gd name="connsiteX6" fmla="*/ 3518544 w 3518544"/>
              <a:gd name="connsiteY6" fmla="*/ 3402339 h 3402339"/>
              <a:gd name="connsiteX7" fmla="*/ 0 w 3518544"/>
              <a:gd name="connsiteY7" fmla="*/ 3402339 h 340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18544" h="3402339">
                <a:moveTo>
                  <a:pt x="166255" y="152400"/>
                </a:moveTo>
                <a:lnTo>
                  <a:pt x="166255" y="3247435"/>
                </a:lnTo>
                <a:lnTo>
                  <a:pt x="3385274" y="3247435"/>
                </a:lnTo>
                <a:lnTo>
                  <a:pt x="3385274" y="152400"/>
                </a:lnTo>
                <a:close/>
                <a:moveTo>
                  <a:pt x="0" y="0"/>
                </a:moveTo>
                <a:lnTo>
                  <a:pt x="3518544" y="0"/>
                </a:lnTo>
                <a:lnTo>
                  <a:pt x="3518544" y="3402339"/>
                </a:lnTo>
                <a:lnTo>
                  <a:pt x="0" y="34023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0" name="Straight Connector 89"/>
          <p:cNvCxnSpPr/>
          <p:nvPr/>
        </p:nvCxnSpPr>
        <p:spPr>
          <a:xfrm>
            <a:off x="7871607" y="1235962"/>
            <a:ext cx="10964" cy="4312331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7871603" y="1125955"/>
            <a:ext cx="0" cy="255788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4846148" y="1181039"/>
            <a:ext cx="2047255" cy="6124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3" name="TextBox 92"/>
          <p:cNvSpPr txBox="1"/>
          <p:nvPr/>
        </p:nvSpPr>
        <p:spPr>
          <a:xfrm>
            <a:off x="4801787" y="1189931"/>
            <a:ext cx="212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FF0000"/>
                </a:solidFill>
              </a:rPr>
              <a:t>C</a:t>
            </a:r>
            <a:r>
              <a:rPr lang="en-AU" sz="2400" dirty="0" smtClean="0">
                <a:solidFill>
                  <a:srgbClr val="00B050"/>
                </a:solidFill>
              </a:rPr>
              <a:t>O</a:t>
            </a:r>
            <a:r>
              <a:rPr lang="en-AU" sz="2400" dirty="0" smtClean="0">
                <a:solidFill>
                  <a:srgbClr val="0070C0"/>
                </a:solidFill>
              </a:rPr>
              <a:t>U</a:t>
            </a:r>
            <a:r>
              <a:rPr lang="en-AU" sz="2400" dirty="0" smtClean="0">
                <a:solidFill>
                  <a:srgbClr val="FF0000"/>
                </a:solidFill>
              </a:rPr>
              <a:t>R</a:t>
            </a:r>
            <a:r>
              <a:rPr lang="en-AU" sz="2400" dirty="0" smtClean="0">
                <a:solidFill>
                  <a:srgbClr val="00B050"/>
                </a:solidFill>
              </a:rPr>
              <a:t>S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r>
              <a:rPr lang="en-AU" sz="2400" dirty="0" smtClean="0">
                <a:solidFill>
                  <a:srgbClr val="FF0000"/>
                </a:solidFill>
              </a:rPr>
              <a:t> I</a:t>
            </a:r>
            <a:r>
              <a:rPr lang="en-AU" sz="2400" dirty="0" smtClean="0">
                <a:solidFill>
                  <a:srgbClr val="00B050"/>
                </a:solidFill>
              </a:rPr>
              <a:t>M</a:t>
            </a:r>
            <a:r>
              <a:rPr lang="en-AU" sz="2400" dirty="0" smtClean="0">
                <a:solidFill>
                  <a:srgbClr val="00B0F0"/>
                </a:solidFill>
              </a:rPr>
              <a:t>A</a:t>
            </a:r>
            <a:r>
              <a:rPr lang="en-AU" sz="2400" dirty="0" smtClean="0">
                <a:solidFill>
                  <a:srgbClr val="FF0000"/>
                </a:solidFill>
              </a:rPr>
              <a:t>G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endParaRPr lang="en-AU" sz="2400" dirty="0">
              <a:solidFill>
                <a:srgbClr val="00B0F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277996" y="1167297"/>
            <a:ext cx="1140890" cy="279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COURSE ONE</a:t>
            </a:r>
            <a:endParaRPr lang="en-AU" sz="1400" dirty="0">
              <a:solidFill>
                <a:schemeClr val="bg1"/>
              </a:solidFill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 flipH="1">
            <a:off x="4662455" y="5580036"/>
            <a:ext cx="3219019" cy="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4674981" y="5580036"/>
            <a:ext cx="1242272" cy="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7047739" y="6530439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0" name="Oval 99"/>
          <p:cNvSpPr/>
          <p:nvPr/>
        </p:nvSpPr>
        <p:spPr>
          <a:xfrm>
            <a:off x="6205567" y="6545006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Isosceles Triangle 100"/>
          <p:cNvSpPr/>
          <p:nvPr/>
        </p:nvSpPr>
        <p:spPr>
          <a:xfrm rot="16200000">
            <a:off x="5284750" y="6564649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TextBox 101"/>
          <p:cNvSpPr txBox="1"/>
          <p:nvPr/>
        </p:nvSpPr>
        <p:spPr>
          <a:xfrm>
            <a:off x="4761569" y="1951804"/>
            <a:ext cx="2133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33 videos | 25 quizzes | 16:43 Hrs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 flipH="1">
            <a:off x="5285573" y="2415562"/>
            <a:ext cx="1501695" cy="0"/>
          </a:xfrm>
          <a:prstGeom prst="line">
            <a:avLst/>
          </a:prstGeom>
          <a:ln w="76200" cap="rnd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4888009" y="2415562"/>
            <a:ext cx="526845" cy="0"/>
          </a:xfrm>
          <a:prstGeom prst="line">
            <a:avLst/>
          </a:prstGeom>
          <a:ln w="762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772300" y="2129962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32% Complete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925" y="2623058"/>
            <a:ext cx="523875" cy="142875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4783031" y="2436910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Your Rating: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972" y="2500575"/>
            <a:ext cx="199161" cy="190500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6260329" y="2473399"/>
            <a:ext cx="5100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Share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8332608" y="5900886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2" name="Rectangle 111"/>
          <p:cNvSpPr/>
          <p:nvPr/>
        </p:nvSpPr>
        <p:spPr>
          <a:xfrm>
            <a:off x="11184983" y="5908860"/>
            <a:ext cx="720000" cy="532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3" name="Rectangle 112"/>
          <p:cNvSpPr/>
          <p:nvPr/>
        </p:nvSpPr>
        <p:spPr>
          <a:xfrm>
            <a:off x="8330142" y="336966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My Courses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044563" y="5908860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/>
          <p:cNvSpPr/>
          <p:nvPr/>
        </p:nvSpPr>
        <p:spPr>
          <a:xfrm>
            <a:off x="9754246" y="590886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/>
          <p:cNvSpPr/>
          <p:nvPr/>
        </p:nvSpPr>
        <p:spPr>
          <a:xfrm>
            <a:off x="10466201" y="5908860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/>
          <p:cNvSpPr/>
          <p:nvPr/>
        </p:nvSpPr>
        <p:spPr>
          <a:xfrm>
            <a:off x="8511405" y="589179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118" name="Rectangle 117"/>
          <p:cNvSpPr/>
          <p:nvPr/>
        </p:nvSpPr>
        <p:spPr>
          <a:xfrm>
            <a:off x="9880758" y="5891790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119" name="Rectangle 118"/>
          <p:cNvSpPr/>
          <p:nvPr/>
        </p:nvSpPr>
        <p:spPr>
          <a:xfrm>
            <a:off x="8362511" y="6177710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120" name="Rectangle 119"/>
          <p:cNvSpPr/>
          <p:nvPr/>
        </p:nvSpPr>
        <p:spPr>
          <a:xfrm>
            <a:off x="8980434" y="6177710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123" name="Rectangle 122"/>
          <p:cNvSpPr/>
          <p:nvPr/>
        </p:nvSpPr>
        <p:spPr>
          <a:xfrm>
            <a:off x="9743215" y="6179983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24" name="Rectangle 123"/>
          <p:cNvSpPr/>
          <p:nvPr/>
        </p:nvSpPr>
        <p:spPr>
          <a:xfrm>
            <a:off x="9183377" y="5878516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26" name="Straight Connector 125"/>
          <p:cNvCxnSpPr/>
          <p:nvPr/>
        </p:nvCxnSpPr>
        <p:spPr>
          <a:xfrm>
            <a:off x="9447618" y="6095648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10636901" y="5891790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0534758" y="6177710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129" name="Rectangle 128"/>
          <p:cNvSpPr/>
          <p:nvPr/>
        </p:nvSpPr>
        <p:spPr>
          <a:xfrm>
            <a:off x="11126226" y="6177710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130" name="Rectangle 129"/>
          <p:cNvSpPr/>
          <p:nvPr/>
        </p:nvSpPr>
        <p:spPr>
          <a:xfrm>
            <a:off x="11343334" y="587851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131" name="Rectangle 130"/>
          <p:cNvSpPr/>
          <p:nvPr/>
        </p:nvSpPr>
        <p:spPr>
          <a:xfrm>
            <a:off x="8388147" y="1003880"/>
            <a:ext cx="3490624" cy="47784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2" name="Rectangle 131"/>
          <p:cNvSpPr/>
          <p:nvPr/>
        </p:nvSpPr>
        <p:spPr>
          <a:xfrm>
            <a:off x="8620338" y="1181371"/>
            <a:ext cx="2251980" cy="15802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3" name="Rectangle 132"/>
          <p:cNvSpPr/>
          <p:nvPr/>
        </p:nvSpPr>
        <p:spPr>
          <a:xfrm>
            <a:off x="8620338" y="2859849"/>
            <a:ext cx="2260234" cy="14934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cards…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8640270" y="1760767"/>
            <a:ext cx="20088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ICSE | Class | Physics | Teacher</a:t>
            </a:r>
            <a:endParaRPr lang="en-AU" sz="1100" dirty="0"/>
          </a:p>
        </p:txBody>
      </p:sp>
      <p:sp>
        <p:nvSpPr>
          <p:cNvPr id="136" name="Rectangle 135"/>
          <p:cNvSpPr/>
          <p:nvPr/>
        </p:nvSpPr>
        <p:spPr>
          <a:xfrm>
            <a:off x="10987905" y="1181371"/>
            <a:ext cx="890865" cy="1580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7" name="Freeform 136"/>
          <p:cNvSpPr/>
          <p:nvPr/>
        </p:nvSpPr>
        <p:spPr>
          <a:xfrm>
            <a:off x="8360227" y="853992"/>
            <a:ext cx="3544756" cy="4959350"/>
          </a:xfrm>
          <a:custGeom>
            <a:avLst/>
            <a:gdLst>
              <a:gd name="connsiteX0" fmla="*/ 166255 w 3518544"/>
              <a:gd name="connsiteY0" fmla="*/ 152400 h 3402339"/>
              <a:gd name="connsiteX1" fmla="*/ 166255 w 3518544"/>
              <a:gd name="connsiteY1" fmla="*/ 3247435 h 3402339"/>
              <a:gd name="connsiteX2" fmla="*/ 3385274 w 3518544"/>
              <a:gd name="connsiteY2" fmla="*/ 3247435 h 3402339"/>
              <a:gd name="connsiteX3" fmla="*/ 3385274 w 3518544"/>
              <a:gd name="connsiteY3" fmla="*/ 152400 h 3402339"/>
              <a:gd name="connsiteX4" fmla="*/ 0 w 3518544"/>
              <a:gd name="connsiteY4" fmla="*/ 0 h 3402339"/>
              <a:gd name="connsiteX5" fmla="*/ 3518544 w 3518544"/>
              <a:gd name="connsiteY5" fmla="*/ 0 h 3402339"/>
              <a:gd name="connsiteX6" fmla="*/ 3518544 w 3518544"/>
              <a:gd name="connsiteY6" fmla="*/ 3402339 h 3402339"/>
              <a:gd name="connsiteX7" fmla="*/ 0 w 3518544"/>
              <a:gd name="connsiteY7" fmla="*/ 3402339 h 340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18544" h="3402339">
                <a:moveTo>
                  <a:pt x="166255" y="152400"/>
                </a:moveTo>
                <a:lnTo>
                  <a:pt x="166255" y="3247435"/>
                </a:lnTo>
                <a:lnTo>
                  <a:pt x="3385274" y="3247435"/>
                </a:lnTo>
                <a:lnTo>
                  <a:pt x="3385274" y="152400"/>
                </a:lnTo>
                <a:close/>
                <a:moveTo>
                  <a:pt x="0" y="0"/>
                </a:moveTo>
                <a:lnTo>
                  <a:pt x="3518544" y="0"/>
                </a:lnTo>
                <a:lnTo>
                  <a:pt x="3518544" y="3402339"/>
                </a:lnTo>
                <a:lnTo>
                  <a:pt x="0" y="34023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11748160" y="1235962"/>
            <a:ext cx="10964" cy="4312331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11748156" y="1125955"/>
            <a:ext cx="0" cy="255788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8722701" y="1181039"/>
            <a:ext cx="2047255" cy="6124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1" name="TextBox 140"/>
          <p:cNvSpPr txBox="1"/>
          <p:nvPr/>
        </p:nvSpPr>
        <p:spPr>
          <a:xfrm>
            <a:off x="8678340" y="1189931"/>
            <a:ext cx="212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FF0000"/>
                </a:solidFill>
              </a:rPr>
              <a:t>C</a:t>
            </a:r>
            <a:r>
              <a:rPr lang="en-AU" sz="2400" dirty="0" smtClean="0">
                <a:solidFill>
                  <a:srgbClr val="00B050"/>
                </a:solidFill>
              </a:rPr>
              <a:t>O</a:t>
            </a:r>
            <a:r>
              <a:rPr lang="en-AU" sz="2400" dirty="0" smtClean="0">
                <a:solidFill>
                  <a:srgbClr val="0070C0"/>
                </a:solidFill>
              </a:rPr>
              <a:t>U</a:t>
            </a:r>
            <a:r>
              <a:rPr lang="en-AU" sz="2400" dirty="0" smtClean="0">
                <a:solidFill>
                  <a:srgbClr val="FF0000"/>
                </a:solidFill>
              </a:rPr>
              <a:t>R</a:t>
            </a:r>
            <a:r>
              <a:rPr lang="en-AU" sz="2400" dirty="0" smtClean="0">
                <a:solidFill>
                  <a:srgbClr val="00B050"/>
                </a:solidFill>
              </a:rPr>
              <a:t>S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r>
              <a:rPr lang="en-AU" sz="2400" dirty="0" smtClean="0">
                <a:solidFill>
                  <a:srgbClr val="FF0000"/>
                </a:solidFill>
              </a:rPr>
              <a:t> I</a:t>
            </a:r>
            <a:r>
              <a:rPr lang="en-AU" sz="2400" dirty="0" smtClean="0">
                <a:solidFill>
                  <a:srgbClr val="00B050"/>
                </a:solidFill>
              </a:rPr>
              <a:t>M</a:t>
            </a:r>
            <a:r>
              <a:rPr lang="en-AU" sz="2400" dirty="0" smtClean="0">
                <a:solidFill>
                  <a:srgbClr val="00B0F0"/>
                </a:solidFill>
              </a:rPr>
              <a:t>A</a:t>
            </a:r>
            <a:r>
              <a:rPr lang="en-AU" sz="2400" dirty="0" smtClean="0">
                <a:solidFill>
                  <a:srgbClr val="FF0000"/>
                </a:solidFill>
              </a:rPr>
              <a:t>G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endParaRPr lang="en-AU" sz="2400" dirty="0">
              <a:solidFill>
                <a:srgbClr val="00B0F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9154549" y="1167297"/>
            <a:ext cx="1140890" cy="279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COURSE ONE</a:t>
            </a:r>
            <a:endParaRPr lang="en-AU" sz="1400" dirty="0">
              <a:solidFill>
                <a:schemeClr val="bg1"/>
              </a:solidFill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 flipH="1">
            <a:off x="8539008" y="5580036"/>
            <a:ext cx="3219019" cy="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8551534" y="5580036"/>
            <a:ext cx="1242272" cy="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10924292" y="6530439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10082120" y="6545006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7" name="Isosceles Triangle 146"/>
          <p:cNvSpPr/>
          <p:nvPr/>
        </p:nvSpPr>
        <p:spPr>
          <a:xfrm rot="16200000">
            <a:off x="9161303" y="6564649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8" name="TextBox 147"/>
          <p:cNvSpPr txBox="1"/>
          <p:nvPr/>
        </p:nvSpPr>
        <p:spPr>
          <a:xfrm>
            <a:off x="8638122" y="1951804"/>
            <a:ext cx="2133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33 videos | 25 quizzes | 16:43 Hrs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9" name="Straight Connector 148"/>
          <p:cNvCxnSpPr/>
          <p:nvPr/>
        </p:nvCxnSpPr>
        <p:spPr>
          <a:xfrm flipH="1">
            <a:off x="9162126" y="2415562"/>
            <a:ext cx="1501695" cy="0"/>
          </a:xfrm>
          <a:prstGeom prst="line">
            <a:avLst/>
          </a:prstGeom>
          <a:ln w="76200" cap="rnd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8764562" y="2415562"/>
            <a:ext cx="526845" cy="0"/>
          </a:xfrm>
          <a:prstGeom prst="line">
            <a:avLst/>
          </a:prstGeom>
          <a:ln w="762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8648853" y="2129962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32% Complete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2" name="Picture 1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6478" y="2623058"/>
            <a:ext cx="523875" cy="142875"/>
          </a:xfrm>
          <a:prstGeom prst="rect">
            <a:avLst/>
          </a:prstGeom>
        </p:spPr>
      </p:pic>
      <p:sp>
        <p:nvSpPr>
          <p:cNvPr id="153" name="TextBox 152"/>
          <p:cNvSpPr txBox="1"/>
          <p:nvPr/>
        </p:nvSpPr>
        <p:spPr>
          <a:xfrm>
            <a:off x="8659584" y="2436910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Your Rating: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4" name="Picture 1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0525" y="2500575"/>
            <a:ext cx="199161" cy="190500"/>
          </a:xfrm>
          <a:prstGeom prst="rect">
            <a:avLst/>
          </a:prstGeom>
        </p:spPr>
      </p:pic>
      <p:sp>
        <p:nvSpPr>
          <p:cNvPr id="155" name="TextBox 154"/>
          <p:cNvSpPr txBox="1"/>
          <p:nvPr/>
        </p:nvSpPr>
        <p:spPr>
          <a:xfrm>
            <a:off x="10136882" y="2473399"/>
            <a:ext cx="5100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Share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4455902" y="345717"/>
            <a:ext cx="3571276" cy="6109561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8" name="Rectangle 157"/>
          <p:cNvSpPr/>
          <p:nvPr/>
        </p:nvSpPr>
        <p:spPr>
          <a:xfrm>
            <a:off x="8330298" y="343569"/>
            <a:ext cx="3571276" cy="6109561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3920" y="2657950"/>
            <a:ext cx="3455765" cy="129886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1730" y="2711261"/>
            <a:ext cx="3361302" cy="124376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579546" y="338043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Rounded Rectangle 85"/>
          <p:cNvSpPr/>
          <p:nvPr/>
        </p:nvSpPr>
        <p:spPr>
          <a:xfrm>
            <a:off x="4441063" y="335895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4" name="Rounded Rectangle 133"/>
          <p:cNvSpPr/>
          <p:nvPr/>
        </p:nvSpPr>
        <p:spPr>
          <a:xfrm>
            <a:off x="8317616" y="335895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9" name="TextBox 158"/>
          <p:cNvSpPr txBox="1"/>
          <p:nvPr/>
        </p:nvSpPr>
        <p:spPr>
          <a:xfrm>
            <a:off x="5277853" y="-64168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MY COURSES PAGE - Mobile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82417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29347" y="2130002"/>
            <a:ext cx="2251980" cy="15802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3" name="Rectangle 62"/>
          <p:cNvSpPr/>
          <p:nvPr/>
        </p:nvSpPr>
        <p:spPr>
          <a:xfrm>
            <a:off x="529347" y="3808480"/>
            <a:ext cx="2260234" cy="14934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cards…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9279" y="2709398"/>
            <a:ext cx="1972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ICSE | Class | Physics | </a:t>
            </a:r>
            <a:r>
              <a:rPr lang="en-AU" sz="1100" dirty="0"/>
              <a:t>Teacher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929617" y="2144934"/>
            <a:ext cx="2123649" cy="1580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8213561" y="2485584"/>
            <a:ext cx="10964" cy="3239918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8213561" y="2060294"/>
            <a:ext cx="0" cy="255788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31710" y="2129670"/>
            <a:ext cx="2047255" cy="6124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7" name="TextBox 36"/>
          <p:cNvSpPr txBox="1"/>
          <p:nvPr/>
        </p:nvSpPr>
        <p:spPr>
          <a:xfrm>
            <a:off x="587349" y="2138562"/>
            <a:ext cx="212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FF0000"/>
                </a:solidFill>
              </a:rPr>
              <a:t>C</a:t>
            </a:r>
            <a:r>
              <a:rPr lang="en-AU" sz="2400" dirty="0" smtClean="0">
                <a:solidFill>
                  <a:srgbClr val="00B050"/>
                </a:solidFill>
              </a:rPr>
              <a:t>O</a:t>
            </a:r>
            <a:r>
              <a:rPr lang="en-AU" sz="2400" dirty="0" smtClean="0">
                <a:solidFill>
                  <a:srgbClr val="0070C0"/>
                </a:solidFill>
              </a:rPr>
              <a:t>U</a:t>
            </a:r>
            <a:r>
              <a:rPr lang="en-AU" sz="2400" dirty="0" smtClean="0">
                <a:solidFill>
                  <a:srgbClr val="FF0000"/>
                </a:solidFill>
              </a:rPr>
              <a:t>R</a:t>
            </a:r>
            <a:r>
              <a:rPr lang="en-AU" sz="2400" dirty="0" smtClean="0">
                <a:solidFill>
                  <a:srgbClr val="00B050"/>
                </a:solidFill>
              </a:rPr>
              <a:t>S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r>
              <a:rPr lang="en-AU" sz="2400" dirty="0" smtClean="0">
                <a:solidFill>
                  <a:srgbClr val="FF0000"/>
                </a:solidFill>
              </a:rPr>
              <a:t> I</a:t>
            </a:r>
            <a:r>
              <a:rPr lang="en-AU" sz="2400" dirty="0" smtClean="0">
                <a:solidFill>
                  <a:srgbClr val="00B050"/>
                </a:solidFill>
              </a:rPr>
              <a:t>M</a:t>
            </a:r>
            <a:r>
              <a:rPr lang="en-AU" sz="2400" dirty="0" smtClean="0">
                <a:solidFill>
                  <a:srgbClr val="00B0F0"/>
                </a:solidFill>
              </a:rPr>
              <a:t>A</a:t>
            </a:r>
            <a:r>
              <a:rPr lang="en-AU" sz="2400" dirty="0" smtClean="0">
                <a:solidFill>
                  <a:srgbClr val="FF0000"/>
                </a:solidFill>
              </a:rPr>
              <a:t>G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endParaRPr lang="en-AU" sz="2400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3558" y="2115928"/>
            <a:ext cx="1140890" cy="279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COURSE ONE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7131" y="2900435"/>
            <a:ext cx="2133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33 videos | 25 quizzes | 16:43 Hrs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1071135" y="3364193"/>
            <a:ext cx="1501695" cy="0"/>
          </a:xfrm>
          <a:prstGeom prst="line">
            <a:avLst/>
          </a:prstGeom>
          <a:ln w="76200" cap="rnd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73571" y="3364193"/>
            <a:ext cx="526845" cy="0"/>
          </a:xfrm>
          <a:prstGeom prst="line">
            <a:avLst/>
          </a:prstGeom>
          <a:ln w="762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57862" y="3078593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32% Complete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87" y="3539605"/>
            <a:ext cx="523875" cy="142875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568593" y="3385541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Your Rating: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534" y="3449206"/>
            <a:ext cx="199161" cy="19050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2045891" y="3422030"/>
            <a:ext cx="5100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Share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7678" y="2616515"/>
            <a:ext cx="3455765" cy="12988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3155" y="930688"/>
            <a:ext cx="3361302" cy="12437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9" name="TextBox 158"/>
          <p:cNvSpPr txBox="1"/>
          <p:nvPr/>
        </p:nvSpPr>
        <p:spPr>
          <a:xfrm>
            <a:off x="5277853" y="-64168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MY COURSES PAGE - Web</a:t>
            </a:r>
            <a:endParaRPr lang="en-AU" sz="2400" dirty="0"/>
          </a:p>
        </p:txBody>
      </p:sp>
      <p:sp>
        <p:nvSpPr>
          <p:cNvPr id="243" name="TextBox 242"/>
          <p:cNvSpPr txBox="1"/>
          <p:nvPr/>
        </p:nvSpPr>
        <p:spPr>
          <a:xfrm>
            <a:off x="307449" y="5754879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244" name="TextBox 243"/>
          <p:cNvSpPr txBox="1"/>
          <p:nvPr/>
        </p:nvSpPr>
        <p:spPr>
          <a:xfrm>
            <a:off x="307449" y="718271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246" name="Rectangle 245"/>
          <p:cNvSpPr/>
          <p:nvPr/>
        </p:nvSpPr>
        <p:spPr>
          <a:xfrm>
            <a:off x="307449" y="1641601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</a:t>
            </a:r>
            <a:r>
              <a:rPr lang="en-AU" sz="1400" b="1" dirty="0" smtClean="0">
                <a:solidFill>
                  <a:schemeClr val="bg1"/>
                </a:solidFill>
              </a:rPr>
              <a:t>Scholarships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247" name="Freeform 246"/>
          <p:cNvSpPr/>
          <p:nvPr/>
        </p:nvSpPr>
        <p:spPr>
          <a:xfrm>
            <a:off x="8045254" y="1689047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307449" y="597123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9" name="Rectangle 248"/>
          <p:cNvSpPr/>
          <p:nvPr/>
        </p:nvSpPr>
        <p:spPr>
          <a:xfrm>
            <a:off x="5742758" y="1594099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250" name="Straight Connector 249"/>
          <p:cNvCxnSpPr/>
          <p:nvPr/>
        </p:nvCxnSpPr>
        <p:spPr>
          <a:xfrm>
            <a:off x="6006999" y="1811231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" name="Group 250"/>
          <p:cNvGrpSpPr/>
          <p:nvPr/>
        </p:nvGrpSpPr>
        <p:grpSpPr>
          <a:xfrm>
            <a:off x="4335850" y="1683874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252" name="Rectangle 251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53" name="Straight Connector 252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5" name="Rectangle 254"/>
          <p:cNvSpPr/>
          <p:nvPr/>
        </p:nvSpPr>
        <p:spPr>
          <a:xfrm>
            <a:off x="5198408" y="2121578"/>
            <a:ext cx="2123649" cy="1580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Three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94" y="823059"/>
            <a:ext cx="627619" cy="627000"/>
          </a:xfrm>
          <a:prstGeom prst="rect">
            <a:avLst/>
          </a:prstGeom>
        </p:spPr>
      </p:pic>
      <p:sp>
        <p:nvSpPr>
          <p:cNvPr id="38" name="Oval 37"/>
          <p:cNvSpPr/>
          <p:nvPr/>
        </p:nvSpPr>
        <p:spPr>
          <a:xfrm>
            <a:off x="6656271" y="1650603"/>
            <a:ext cx="260153" cy="2635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chemeClr val="bg1">
                      <a:lumMod val="85000"/>
                    </a:schemeClr>
                  </a:solidFill>
                </a:ln>
              </a:rPr>
              <a:t>A</a:t>
            </a:r>
            <a:endParaRPr lang="en-AU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859904" y="1599927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User Name</a:t>
            </a:r>
            <a:endParaRPr lang="en-AU" dirty="0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044931"/>
              </p:ext>
            </p:extLst>
          </p:nvPr>
        </p:nvGraphicFramePr>
        <p:xfrm>
          <a:off x="7111703" y="1897237"/>
          <a:ext cx="84945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456"/>
              </a:tblGrid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My Profile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Logout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03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71069" y="2746625"/>
            <a:ext cx="3569088" cy="11430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953038" y="724202"/>
            <a:ext cx="3587120" cy="18851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/>
          <p:cNvSpPr txBox="1"/>
          <p:nvPr/>
        </p:nvSpPr>
        <p:spPr>
          <a:xfrm>
            <a:off x="2066534" y="1032467"/>
            <a:ext cx="1373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solidFill>
                  <a:schemeClr val="bg1"/>
                </a:solidFill>
              </a:rPr>
              <a:t>Chapter 1 Name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452360" y="1411148"/>
            <a:ext cx="585443" cy="557866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2646987" y="1541391"/>
            <a:ext cx="330232" cy="30877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/>
          <p:cNvSpPr txBox="1"/>
          <p:nvPr/>
        </p:nvSpPr>
        <p:spPr>
          <a:xfrm>
            <a:off x="985052" y="2746625"/>
            <a:ext cx="2680542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Contents</a:t>
            </a:r>
          </a:p>
          <a:p>
            <a:r>
              <a:rPr lang="en-AU" sz="1000" b="1" dirty="0" smtClean="0"/>
              <a:t>      Section 1</a:t>
            </a:r>
          </a:p>
          <a:p>
            <a:pPr lvl="1"/>
            <a:r>
              <a:rPr lang="en-AU" sz="1000" dirty="0" smtClean="0">
                <a:solidFill>
                  <a:schemeClr val="bg2">
                    <a:lumMod val="50000"/>
                  </a:schemeClr>
                </a:solidFill>
              </a:rPr>
              <a:t>1.  Chapter 1 Name</a:t>
            </a:r>
          </a:p>
          <a:p>
            <a:pPr lvl="1"/>
            <a:r>
              <a:rPr lang="en-AU" sz="1000" dirty="0" smtClean="0"/>
              <a:t>2.  Chapter 2 Name</a:t>
            </a:r>
            <a:endParaRPr lang="en-AU" sz="10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AU" sz="1000" dirty="0" smtClean="0"/>
              <a:t>3.  Quiz 1                                             60%</a:t>
            </a:r>
            <a:endParaRPr lang="en-AU" sz="1000" b="1" dirty="0" smtClean="0"/>
          </a:p>
          <a:p>
            <a:r>
              <a:rPr lang="en-AU" sz="1000" b="1" dirty="0"/>
              <a:t> </a:t>
            </a:r>
            <a:r>
              <a:rPr lang="en-AU" sz="1000" b="1" dirty="0" smtClean="0"/>
              <a:t>     Section 2</a:t>
            </a:r>
            <a:endParaRPr lang="en-AU" sz="10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AU" sz="1000" dirty="0" smtClean="0"/>
              <a:t>4. Chapter 3 Name</a:t>
            </a:r>
            <a:endParaRPr lang="en-AU" sz="1000" b="1" dirty="0" smtClean="0"/>
          </a:p>
        </p:txBody>
      </p:sp>
      <p:sp>
        <p:nvSpPr>
          <p:cNvPr id="134" name="Rectangle 133"/>
          <p:cNvSpPr/>
          <p:nvPr/>
        </p:nvSpPr>
        <p:spPr>
          <a:xfrm>
            <a:off x="3559713" y="6436335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5" name="Oval 134"/>
          <p:cNvSpPr/>
          <p:nvPr/>
        </p:nvSpPr>
        <p:spPr>
          <a:xfrm>
            <a:off x="2717541" y="6450902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6" name="Isosceles Triangle 135"/>
          <p:cNvSpPr/>
          <p:nvPr/>
        </p:nvSpPr>
        <p:spPr>
          <a:xfrm rot="16200000">
            <a:off x="1796724" y="6470545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971069" y="6370885"/>
            <a:ext cx="3570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15262" y="312083"/>
            <a:ext cx="1275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smtClean="0"/>
              <a:t>Course One</a:t>
            </a:r>
            <a:endParaRPr lang="en-AU" dirty="0"/>
          </a:p>
        </p:txBody>
      </p:sp>
      <p:sp>
        <p:nvSpPr>
          <p:cNvPr id="151" name="Rectangle 150"/>
          <p:cNvSpPr/>
          <p:nvPr/>
        </p:nvSpPr>
        <p:spPr>
          <a:xfrm>
            <a:off x="981800" y="3944418"/>
            <a:ext cx="3569088" cy="594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2" name="TextBox 151"/>
          <p:cNvSpPr txBox="1"/>
          <p:nvPr/>
        </p:nvSpPr>
        <p:spPr>
          <a:xfrm>
            <a:off x="995783" y="3944418"/>
            <a:ext cx="3552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Teacher’s Notes</a:t>
            </a:r>
          </a:p>
          <a:p>
            <a:r>
              <a:rPr lang="en-AU" sz="1000" b="1" dirty="0" smtClean="0"/>
              <a:t>      </a:t>
            </a:r>
            <a:r>
              <a:rPr lang="en-AU" sz="1000" dirty="0" smtClean="0"/>
              <a:t>Lines of notes and links to downloadable  docs</a:t>
            </a:r>
          </a:p>
          <a:p>
            <a:r>
              <a:rPr lang="en-AU" sz="1000" b="1" dirty="0" smtClean="0"/>
              <a:t>          </a:t>
            </a:r>
            <a:r>
              <a:rPr lang="en-AU" sz="1000" u="sng" dirty="0" smtClean="0">
                <a:solidFill>
                  <a:srgbClr val="00B0F0"/>
                </a:solidFill>
              </a:rPr>
              <a:t>Link to doc 1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979652" y="4604335"/>
            <a:ext cx="3569088" cy="1686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4" name="TextBox 153"/>
          <p:cNvSpPr txBox="1"/>
          <p:nvPr/>
        </p:nvSpPr>
        <p:spPr>
          <a:xfrm>
            <a:off x="993635" y="4604335"/>
            <a:ext cx="3199915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Queries and Resolutions</a:t>
            </a:r>
          </a:p>
          <a:p>
            <a:r>
              <a:rPr lang="en-AU" sz="1000" dirty="0" smtClean="0"/>
              <a:t>      </a:t>
            </a:r>
            <a:r>
              <a:rPr lang="en-AU" sz="1000" b="1" dirty="0" smtClean="0"/>
              <a:t>DD/MM/YYYY : username</a:t>
            </a:r>
          </a:p>
          <a:p>
            <a:r>
              <a:rPr lang="en-AU" sz="1000" dirty="0"/>
              <a:t> </a:t>
            </a:r>
            <a:r>
              <a:rPr lang="en-AU" sz="1000" dirty="0" smtClean="0"/>
              <a:t>         Query raised by username on given date</a:t>
            </a:r>
            <a:endParaRPr lang="en-AU" sz="1000" dirty="0"/>
          </a:p>
          <a:p>
            <a:r>
              <a:rPr lang="en-AU" sz="1000" dirty="0"/>
              <a:t>     </a:t>
            </a:r>
            <a:r>
              <a:rPr lang="en-AU" sz="1000" dirty="0" smtClean="0"/>
              <a:t>     </a:t>
            </a:r>
            <a:r>
              <a:rPr lang="en-AU" sz="1000" b="1" dirty="0"/>
              <a:t>Resolution:</a:t>
            </a:r>
            <a:r>
              <a:rPr lang="en-AU" sz="1000" dirty="0"/>
              <a:t> Approved by: Teacher DD/MM/YYYY</a:t>
            </a:r>
          </a:p>
          <a:p>
            <a:r>
              <a:rPr lang="en-AU" sz="1000" dirty="0" smtClean="0"/>
              <a:t>              </a:t>
            </a:r>
            <a:r>
              <a:rPr lang="en-AU" sz="1000" u="sng" dirty="0">
                <a:solidFill>
                  <a:srgbClr val="00B0F0"/>
                </a:solidFill>
              </a:rPr>
              <a:t>Link to </a:t>
            </a:r>
            <a:r>
              <a:rPr lang="en-AU" sz="1000" u="sng" dirty="0" smtClean="0">
                <a:solidFill>
                  <a:srgbClr val="00B0F0"/>
                </a:solidFill>
              </a:rPr>
              <a:t>doc</a:t>
            </a:r>
          </a:p>
          <a:p>
            <a:r>
              <a:rPr lang="en-AU" sz="1200" b="1" dirty="0" smtClean="0"/>
              <a:t>      </a:t>
            </a:r>
            <a:r>
              <a:rPr lang="en-AU" sz="1000" b="1" dirty="0" smtClean="0"/>
              <a:t>DD/MM/YYYY </a:t>
            </a:r>
            <a:r>
              <a:rPr lang="en-AU" sz="1000" b="1" dirty="0"/>
              <a:t>: </a:t>
            </a:r>
            <a:r>
              <a:rPr lang="en-AU" sz="1000" b="1" dirty="0" smtClean="0"/>
              <a:t>username</a:t>
            </a:r>
          </a:p>
          <a:p>
            <a:r>
              <a:rPr lang="en-AU" sz="1000" dirty="0"/>
              <a:t> </a:t>
            </a:r>
            <a:r>
              <a:rPr lang="en-AU" sz="1000" dirty="0" smtClean="0"/>
              <a:t>         Unresolved Query </a:t>
            </a:r>
            <a:r>
              <a:rPr lang="en-AU" sz="1000" dirty="0"/>
              <a:t>raised by username on given </a:t>
            </a:r>
            <a:r>
              <a:rPr lang="en-AU" sz="1000" dirty="0" smtClean="0"/>
              <a:t>date</a:t>
            </a:r>
          </a:p>
          <a:p>
            <a:r>
              <a:rPr lang="en-AU" sz="1200" b="1" dirty="0" smtClean="0"/>
              <a:t>      </a:t>
            </a:r>
            <a:r>
              <a:rPr lang="en-AU" sz="1000" b="1" dirty="0" smtClean="0"/>
              <a:t>Raise a query:</a:t>
            </a:r>
            <a:endParaRPr lang="en-AU" sz="1000" u="sng" dirty="0">
              <a:solidFill>
                <a:srgbClr val="00B0F0"/>
              </a:solidFill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 flipH="1">
            <a:off x="996873" y="2591917"/>
            <a:ext cx="3540921" cy="0"/>
          </a:xfrm>
          <a:prstGeom prst="line">
            <a:avLst/>
          </a:prstGeom>
          <a:ln w="254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971940" y="2591917"/>
            <a:ext cx="1242273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213142" y="2534082"/>
            <a:ext cx="95345" cy="1039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4150927" y="2264858"/>
            <a:ext cx="175654" cy="169455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2" name="Rounded Rectangle 131"/>
          <p:cNvSpPr/>
          <p:nvPr/>
        </p:nvSpPr>
        <p:spPr>
          <a:xfrm>
            <a:off x="953037" y="241791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7" name="Rectangle 156"/>
          <p:cNvSpPr/>
          <p:nvPr/>
        </p:nvSpPr>
        <p:spPr>
          <a:xfrm>
            <a:off x="1202945" y="5956941"/>
            <a:ext cx="2376000" cy="251914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8" name="Straight Connector 157"/>
          <p:cNvCxnSpPr/>
          <p:nvPr/>
        </p:nvCxnSpPr>
        <p:spPr>
          <a:xfrm flipV="1">
            <a:off x="1202945" y="5956941"/>
            <a:ext cx="2376000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1202946" y="5956941"/>
            <a:ext cx="2376000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/>
          <p:cNvGrpSpPr/>
          <p:nvPr/>
        </p:nvGrpSpPr>
        <p:grpSpPr>
          <a:xfrm>
            <a:off x="3598238" y="5927748"/>
            <a:ext cx="880248" cy="309905"/>
            <a:chOff x="6157059" y="1736080"/>
            <a:chExt cx="2283137" cy="603920"/>
          </a:xfrm>
        </p:grpSpPr>
        <p:sp>
          <p:nvSpPr>
            <p:cNvPr id="161" name="Rectangle 160"/>
            <p:cNvSpPr/>
            <p:nvPr/>
          </p:nvSpPr>
          <p:spPr>
            <a:xfrm>
              <a:off x="6248709" y="1736080"/>
              <a:ext cx="2191487" cy="540000"/>
            </a:xfrm>
            <a:prstGeom prst="rect">
              <a:avLst/>
            </a:prstGeom>
            <a:solidFill>
              <a:schemeClr val="accent1"/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2" name="Straight Connector 161"/>
            <p:cNvCxnSpPr/>
            <p:nvPr/>
          </p:nvCxnSpPr>
          <p:spPr>
            <a:xfrm>
              <a:off x="6157059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6157059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TextBox 163"/>
          <p:cNvSpPr txBox="1"/>
          <p:nvPr/>
        </p:nvSpPr>
        <p:spPr>
          <a:xfrm>
            <a:off x="3734540" y="5906227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>
                <a:solidFill>
                  <a:schemeClr val="bg1"/>
                </a:solidFill>
              </a:rPr>
              <a:t>Raise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32611" y="2248332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>
                <a:solidFill>
                  <a:schemeClr val="bg1"/>
                </a:solidFill>
              </a:rPr>
              <a:t>3:45</a:t>
            </a:r>
            <a:r>
              <a:rPr lang="en-AU" sz="1000" dirty="0" smtClean="0">
                <a:solidFill>
                  <a:schemeClr val="bg1"/>
                </a:solidFill>
              </a:rPr>
              <a:t> </a:t>
            </a:r>
            <a:r>
              <a:rPr lang="en-AU" sz="1000" dirty="0" smtClean="0">
                <a:solidFill>
                  <a:schemeClr val="bg2"/>
                </a:solidFill>
              </a:rPr>
              <a:t>/ 9:05</a:t>
            </a:r>
            <a:endParaRPr lang="en-AU" sz="1000" dirty="0">
              <a:solidFill>
                <a:schemeClr val="bg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45139" y="1505415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7       8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886343" y="2186776"/>
            <a:ext cx="6014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||  </a:t>
            </a:r>
            <a:r>
              <a:rPr lang="en-AU" sz="1600" dirty="0" smtClean="0">
                <a:solidFill>
                  <a:schemeClr val="bg1"/>
                </a:solidFill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398027" y="2189986"/>
            <a:ext cx="1156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b="1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-5 </a:t>
            </a:r>
            <a:r>
              <a:rPr lang="en-AU" sz="1400" dirty="0" smtClean="0">
                <a:solidFill>
                  <a:schemeClr val="bg1"/>
                </a:solidFill>
                <a:latin typeface="Wingdings 3" panose="05040102010807070707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P  Q</a:t>
            </a:r>
            <a:r>
              <a:rPr lang="en-AU" sz="1000" b="1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+5</a:t>
            </a:r>
            <a:endParaRPr lang="en-AU" sz="10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12103" y="2230639"/>
            <a:ext cx="310866" cy="209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900" dirty="0" smtClean="0"/>
              <a:t>2x</a:t>
            </a:r>
            <a:endParaRPr lang="en-AU" sz="900" dirty="0"/>
          </a:p>
        </p:txBody>
      </p:sp>
      <p:cxnSp>
        <p:nvCxnSpPr>
          <p:cNvPr id="30" name="Straight Connector 29"/>
          <p:cNvCxnSpPr>
            <a:stCxn id="16" idx="0"/>
            <a:endCxn id="16" idx="0"/>
          </p:cNvCxnSpPr>
          <p:nvPr/>
        </p:nvCxnSpPr>
        <p:spPr>
          <a:xfrm>
            <a:off x="4238754" y="226485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205409" y="2264823"/>
            <a:ext cx="6667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205409" y="2433891"/>
            <a:ext cx="6667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V="1">
            <a:off x="4326581" y="2315517"/>
            <a:ext cx="0" cy="7147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V="1">
            <a:off x="4164653" y="2303610"/>
            <a:ext cx="0" cy="7147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704059" y="2180803"/>
            <a:ext cx="378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AU" dirty="0">
                <a:solidFill>
                  <a:schemeClr val="bg1"/>
                </a:solidFill>
                <a:latin typeface="Source Sans Pro"/>
              </a:rPr>
              <a:t>⚙</a:t>
            </a:r>
            <a:endParaRPr lang="en-AU" b="0" i="0" dirty="0">
              <a:solidFill>
                <a:schemeClr val="bg1"/>
              </a:solidFill>
              <a:effectLst/>
              <a:latin typeface="Source Sans Pro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STUDY COURSE PAGE - Mobile</a:t>
            </a:r>
            <a:endParaRPr lang="en-AU" sz="2400" dirty="0"/>
          </a:p>
        </p:txBody>
      </p:sp>
      <p:sp>
        <p:nvSpPr>
          <p:cNvPr id="42" name="Rectangle 41"/>
          <p:cNvSpPr/>
          <p:nvPr/>
        </p:nvSpPr>
        <p:spPr>
          <a:xfrm>
            <a:off x="3267636" y="2828879"/>
            <a:ext cx="282021" cy="17206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Isosceles Triangle 42"/>
          <p:cNvSpPr/>
          <p:nvPr/>
        </p:nvSpPr>
        <p:spPr>
          <a:xfrm rot="10800000">
            <a:off x="3289286" y="2834410"/>
            <a:ext cx="235902" cy="94859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/>
          <p:cNvSpPr/>
          <p:nvPr/>
        </p:nvSpPr>
        <p:spPr>
          <a:xfrm>
            <a:off x="3314750" y="3083715"/>
            <a:ext cx="166091" cy="154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46" name="Rectangle 45"/>
          <p:cNvSpPr/>
          <p:nvPr/>
        </p:nvSpPr>
        <p:spPr>
          <a:xfrm>
            <a:off x="3202754" y="2976122"/>
            <a:ext cx="415498" cy="27748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sp>
        <p:nvSpPr>
          <p:cNvPr id="47" name="Rectangle 46"/>
          <p:cNvSpPr/>
          <p:nvPr/>
        </p:nvSpPr>
        <p:spPr>
          <a:xfrm>
            <a:off x="3309984" y="3293267"/>
            <a:ext cx="166091" cy="154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48" name="Rectangle 47"/>
          <p:cNvSpPr/>
          <p:nvPr/>
        </p:nvSpPr>
        <p:spPr>
          <a:xfrm>
            <a:off x="3197988" y="3185674"/>
            <a:ext cx="415498" cy="27748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sp>
        <p:nvSpPr>
          <p:cNvPr id="49" name="Rectangle 48"/>
          <p:cNvSpPr/>
          <p:nvPr/>
        </p:nvSpPr>
        <p:spPr>
          <a:xfrm>
            <a:off x="3314750" y="3683793"/>
            <a:ext cx="166091" cy="154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cxnSp>
        <p:nvCxnSpPr>
          <p:cNvPr id="51" name="Straight Connector 50"/>
          <p:cNvCxnSpPr/>
          <p:nvPr/>
        </p:nvCxnSpPr>
        <p:spPr>
          <a:xfrm>
            <a:off x="4010090" y="2981978"/>
            <a:ext cx="10964" cy="853171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010086" y="2768387"/>
            <a:ext cx="0" cy="506062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043807" y="500601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202124"/>
                </a:solidFill>
                <a:latin typeface="arial" panose="020B0604020202020204" pitchFamily="34" charset="0"/>
              </a:rPr>
              <a:t>👍</a:t>
            </a:r>
            <a:endParaRPr lang="en-AU" dirty="0"/>
          </a:p>
        </p:txBody>
      </p:sp>
      <p:sp>
        <p:nvSpPr>
          <p:cNvPr id="54" name="TextBox 53"/>
          <p:cNvSpPr txBox="1"/>
          <p:nvPr/>
        </p:nvSpPr>
        <p:spPr>
          <a:xfrm>
            <a:off x="4107927" y="5225321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12</a:t>
            </a:r>
            <a:endParaRPr lang="en-AU" dirty="0"/>
          </a:p>
        </p:txBody>
      </p:sp>
      <p:sp>
        <p:nvSpPr>
          <p:cNvPr id="55" name="Rectangle 54"/>
          <p:cNvSpPr/>
          <p:nvPr/>
        </p:nvSpPr>
        <p:spPr>
          <a:xfrm>
            <a:off x="4039039" y="465834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👍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17451" y="4849081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9</a:t>
            </a:r>
            <a:endParaRPr lang="en-AU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4491108" y="4849093"/>
            <a:ext cx="10964" cy="938488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491104" y="4649585"/>
            <a:ext cx="0" cy="506062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5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2061494" y="4236093"/>
            <a:ext cx="5077639" cy="16580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7154777" y="2172514"/>
            <a:ext cx="2922893" cy="19809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2059834" y="2135902"/>
            <a:ext cx="5025694" cy="204287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/>
          <p:cNvSpPr txBox="1"/>
          <p:nvPr/>
        </p:nvSpPr>
        <p:spPr>
          <a:xfrm>
            <a:off x="3678834" y="2444169"/>
            <a:ext cx="1549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solidFill>
                  <a:schemeClr val="bg1"/>
                </a:solidFill>
              </a:rPr>
              <a:t>1. Chapter 1 Name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152824" y="2822850"/>
            <a:ext cx="585443" cy="557866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4292798" y="2953093"/>
            <a:ext cx="439539" cy="30877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/>
          <p:cNvSpPr txBox="1"/>
          <p:nvPr/>
        </p:nvSpPr>
        <p:spPr>
          <a:xfrm>
            <a:off x="7342956" y="2413261"/>
            <a:ext cx="213231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Contents</a:t>
            </a:r>
          </a:p>
          <a:p>
            <a:r>
              <a:rPr lang="en-AU" sz="1000" b="1" dirty="0" smtClean="0"/>
              <a:t>      Section 1</a:t>
            </a:r>
          </a:p>
          <a:p>
            <a:pPr lvl="1"/>
            <a:r>
              <a:rPr lang="en-AU" sz="1000" dirty="0" smtClean="0">
                <a:solidFill>
                  <a:schemeClr val="bg2">
                    <a:lumMod val="50000"/>
                  </a:schemeClr>
                </a:solidFill>
              </a:rPr>
              <a:t>1.  Chapter 1 Name</a:t>
            </a:r>
          </a:p>
          <a:p>
            <a:pPr lvl="1"/>
            <a:r>
              <a:rPr lang="en-AU" sz="1000" dirty="0" smtClean="0"/>
              <a:t>2.  Chapter 2 Name</a:t>
            </a:r>
            <a:endParaRPr lang="en-AU" sz="10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AU" sz="1000" dirty="0" smtClean="0"/>
              <a:t>3.  Quiz 1                          60%</a:t>
            </a:r>
            <a:endParaRPr lang="en-AU" sz="1000" b="1" dirty="0" smtClean="0"/>
          </a:p>
          <a:p>
            <a:r>
              <a:rPr lang="en-AU" sz="1000" b="1" dirty="0"/>
              <a:t> </a:t>
            </a:r>
            <a:r>
              <a:rPr lang="en-AU" sz="1000" b="1" dirty="0" smtClean="0"/>
              <a:t>     Section 2</a:t>
            </a:r>
            <a:endParaRPr lang="en-AU" sz="10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AU" sz="1000" dirty="0" smtClean="0"/>
              <a:t>4. Chapter 3 Name</a:t>
            </a:r>
          </a:p>
          <a:p>
            <a:pPr lvl="1"/>
            <a:r>
              <a:rPr lang="en-AU" sz="1000" dirty="0" smtClean="0"/>
              <a:t>5. Quiz 2                           </a:t>
            </a:r>
            <a:endParaRPr lang="en-AU" sz="1000" dirty="0"/>
          </a:p>
          <a:p>
            <a:pPr lvl="1"/>
            <a:r>
              <a:rPr lang="en-AU" sz="1000" dirty="0" smtClean="0"/>
              <a:t>6. Chapter </a:t>
            </a:r>
            <a:r>
              <a:rPr lang="en-AU" sz="1000" dirty="0"/>
              <a:t>4</a:t>
            </a:r>
            <a:r>
              <a:rPr lang="en-AU" sz="1000" dirty="0" smtClean="0"/>
              <a:t> Name</a:t>
            </a:r>
            <a:endParaRPr lang="en-AU" sz="1000" dirty="0"/>
          </a:p>
          <a:p>
            <a:r>
              <a:rPr lang="en-AU" sz="1000" dirty="0"/>
              <a:t> </a:t>
            </a:r>
            <a:r>
              <a:rPr lang="en-AU" sz="1000" dirty="0" smtClean="0"/>
              <a:t>     </a:t>
            </a:r>
            <a:r>
              <a:rPr lang="en-AU" sz="1000" b="1" dirty="0" smtClean="0"/>
              <a:t>Section 3</a:t>
            </a:r>
          </a:p>
          <a:p>
            <a:pPr lvl="1"/>
            <a:r>
              <a:rPr lang="en-AU" sz="1000" dirty="0" smtClean="0"/>
              <a:t>7. Chapter 5 Name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14745" y="2138522"/>
            <a:ext cx="1275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smtClean="0"/>
              <a:t>Course One</a:t>
            </a:r>
            <a:endParaRPr lang="en-AU" dirty="0"/>
          </a:p>
        </p:txBody>
      </p:sp>
      <p:sp>
        <p:nvSpPr>
          <p:cNvPr id="152" name="TextBox 151"/>
          <p:cNvSpPr txBox="1"/>
          <p:nvPr/>
        </p:nvSpPr>
        <p:spPr>
          <a:xfrm>
            <a:off x="2117927" y="4326234"/>
            <a:ext cx="3552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Teacher’s Notes</a:t>
            </a:r>
          </a:p>
          <a:p>
            <a:r>
              <a:rPr lang="en-AU" sz="1000" b="1" dirty="0" smtClean="0"/>
              <a:t>      </a:t>
            </a:r>
            <a:r>
              <a:rPr lang="en-AU" sz="1000" dirty="0" smtClean="0"/>
              <a:t>Lines of notes and links to downloadable  docs</a:t>
            </a:r>
          </a:p>
          <a:p>
            <a:r>
              <a:rPr lang="en-AU" sz="1000" b="1" dirty="0" smtClean="0"/>
              <a:t>          </a:t>
            </a:r>
            <a:r>
              <a:rPr lang="en-AU" sz="1000" u="sng" dirty="0" smtClean="0">
                <a:solidFill>
                  <a:srgbClr val="00B0F0"/>
                </a:solidFill>
              </a:rPr>
              <a:t>Link to doc 1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7154778" y="4222728"/>
            <a:ext cx="2931476" cy="1686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4" name="TextBox 153"/>
          <p:cNvSpPr txBox="1"/>
          <p:nvPr/>
        </p:nvSpPr>
        <p:spPr>
          <a:xfrm>
            <a:off x="2140551" y="4873491"/>
            <a:ext cx="3430747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200" b="1" dirty="0" smtClean="0"/>
              <a:t>Queries and Resolutions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000" dirty="0" smtClean="0"/>
              <a:t>      </a:t>
            </a:r>
            <a:r>
              <a:rPr lang="en-AU" sz="1000" b="1" dirty="0" smtClean="0"/>
              <a:t>DD/MM/YYYY : username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000" dirty="0"/>
              <a:t> </a:t>
            </a:r>
            <a:r>
              <a:rPr lang="en-AU" sz="1000" dirty="0" smtClean="0"/>
              <a:t>         Query raised by username on given date</a:t>
            </a:r>
            <a:endParaRPr lang="en-AU" sz="1000" dirty="0"/>
          </a:p>
          <a:p>
            <a:pPr marL="228600" indent="-228600">
              <a:buFont typeface="+mj-lt"/>
              <a:buAutoNum type="arabicPeriod"/>
            </a:pPr>
            <a:r>
              <a:rPr lang="en-AU" sz="1000" dirty="0"/>
              <a:t>     </a:t>
            </a:r>
            <a:r>
              <a:rPr lang="en-AU" sz="1000" dirty="0" smtClean="0"/>
              <a:t>     </a:t>
            </a:r>
            <a:r>
              <a:rPr lang="en-AU" sz="1000" b="1" dirty="0"/>
              <a:t>Resolution:</a:t>
            </a:r>
            <a:r>
              <a:rPr lang="en-AU" sz="1000" dirty="0"/>
              <a:t> Approved by: Teacher DD/MM/YYYY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000" dirty="0" smtClean="0"/>
              <a:t>              </a:t>
            </a:r>
            <a:r>
              <a:rPr lang="en-AU" sz="1000" u="sng" dirty="0">
                <a:solidFill>
                  <a:srgbClr val="00B0F0"/>
                </a:solidFill>
              </a:rPr>
              <a:t>Link to </a:t>
            </a:r>
            <a:r>
              <a:rPr lang="en-AU" sz="1000" u="sng" dirty="0" smtClean="0">
                <a:solidFill>
                  <a:srgbClr val="00B0F0"/>
                </a:solidFill>
              </a:rPr>
              <a:t>doc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b="1" dirty="0" smtClean="0"/>
              <a:t>      </a:t>
            </a:r>
            <a:r>
              <a:rPr lang="en-AU" sz="1000" b="1" dirty="0" smtClean="0"/>
              <a:t>DD/MM/YYYY </a:t>
            </a:r>
            <a:r>
              <a:rPr lang="en-AU" sz="1000" b="1" dirty="0"/>
              <a:t>: </a:t>
            </a:r>
            <a:r>
              <a:rPr lang="en-AU" sz="1000" b="1" dirty="0" smtClean="0"/>
              <a:t>username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000" dirty="0"/>
              <a:t> </a:t>
            </a:r>
            <a:r>
              <a:rPr lang="en-AU" sz="1000" dirty="0" smtClean="0"/>
              <a:t>         Unresolved Query </a:t>
            </a:r>
            <a:r>
              <a:rPr lang="en-AU" sz="1000" dirty="0"/>
              <a:t>raised by username on given </a:t>
            </a:r>
            <a:r>
              <a:rPr lang="en-AU" sz="1000" dirty="0" smtClean="0"/>
              <a:t>date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b="1" dirty="0" smtClean="0"/>
              <a:t>      </a:t>
            </a:r>
            <a:r>
              <a:rPr lang="en-AU" sz="1000" b="1" dirty="0" smtClean="0"/>
              <a:t>Raise a query:</a:t>
            </a:r>
            <a:endParaRPr lang="en-AU" sz="1000" u="sng" dirty="0">
              <a:solidFill>
                <a:srgbClr val="00B0F0"/>
              </a:solidFill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 flipH="1">
            <a:off x="2111316" y="4003619"/>
            <a:ext cx="4963248" cy="0"/>
          </a:xfrm>
          <a:prstGeom prst="line">
            <a:avLst/>
          </a:prstGeom>
          <a:ln w="254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2079205" y="4003619"/>
            <a:ext cx="1653465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686895" y="3945784"/>
            <a:ext cx="95345" cy="1039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6560256" y="3676560"/>
            <a:ext cx="233795" cy="169455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7" name="Rectangle 156"/>
          <p:cNvSpPr/>
          <p:nvPr/>
        </p:nvSpPr>
        <p:spPr>
          <a:xfrm>
            <a:off x="7327507" y="4267166"/>
            <a:ext cx="2613600" cy="1166235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8" name="Straight Connector 157"/>
          <p:cNvCxnSpPr/>
          <p:nvPr/>
        </p:nvCxnSpPr>
        <p:spPr>
          <a:xfrm flipV="1">
            <a:off x="7327507" y="4288278"/>
            <a:ext cx="2613600" cy="1145123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7342956" y="4288278"/>
            <a:ext cx="2598152" cy="1145123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/>
          <p:cNvGrpSpPr/>
          <p:nvPr/>
        </p:nvGrpSpPr>
        <p:grpSpPr>
          <a:xfrm>
            <a:off x="7296228" y="5514056"/>
            <a:ext cx="2698427" cy="325947"/>
            <a:chOff x="6210091" y="1736080"/>
            <a:chExt cx="2230105" cy="635182"/>
          </a:xfrm>
        </p:grpSpPr>
        <p:sp>
          <p:nvSpPr>
            <p:cNvPr id="161" name="Rectangle 160"/>
            <p:cNvSpPr/>
            <p:nvPr/>
          </p:nvSpPr>
          <p:spPr>
            <a:xfrm>
              <a:off x="6248709" y="1736080"/>
              <a:ext cx="2191487" cy="540000"/>
            </a:xfrm>
            <a:prstGeom prst="rect">
              <a:avLst/>
            </a:prstGeom>
            <a:solidFill>
              <a:schemeClr val="accent1"/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2" name="Straight Connector 161"/>
            <p:cNvCxnSpPr/>
            <p:nvPr/>
          </p:nvCxnSpPr>
          <p:spPr>
            <a:xfrm>
              <a:off x="6210091" y="1831262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6210091" y="2371262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TextBox 163"/>
          <p:cNvSpPr txBox="1"/>
          <p:nvPr/>
        </p:nvSpPr>
        <p:spPr>
          <a:xfrm>
            <a:off x="8009386" y="5492536"/>
            <a:ext cx="118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>
                <a:solidFill>
                  <a:schemeClr val="bg1"/>
                </a:solidFill>
              </a:rPr>
              <a:t>Raise a query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78946" y="3660034"/>
            <a:ext cx="1003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>
                <a:solidFill>
                  <a:schemeClr val="bg1"/>
                </a:solidFill>
              </a:rPr>
              <a:t>3:45</a:t>
            </a:r>
            <a:r>
              <a:rPr lang="en-AU" sz="1000" dirty="0" smtClean="0">
                <a:solidFill>
                  <a:schemeClr val="bg1"/>
                </a:solidFill>
              </a:rPr>
              <a:t> </a:t>
            </a:r>
            <a:r>
              <a:rPr lang="en-AU" sz="1000" dirty="0" smtClean="0">
                <a:solidFill>
                  <a:schemeClr val="bg2"/>
                </a:solidFill>
              </a:rPr>
              <a:t>/ 9:05</a:t>
            </a:r>
            <a:endParaRPr lang="en-AU" sz="1000" dirty="0">
              <a:solidFill>
                <a:schemeClr val="bg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72842" y="2917117"/>
            <a:ext cx="1935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7       8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83350" y="3596973"/>
            <a:ext cx="8005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||  </a:t>
            </a:r>
            <a:r>
              <a:rPr lang="en-AU" sz="1600" dirty="0" smtClean="0">
                <a:solidFill>
                  <a:schemeClr val="bg1"/>
                </a:solidFill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07158" y="3601688"/>
            <a:ext cx="1515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b="1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-5 </a:t>
            </a:r>
            <a:r>
              <a:rPr lang="en-AU" sz="1400" dirty="0" smtClean="0">
                <a:solidFill>
                  <a:schemeClr val="bg1"/>
                </a:solidFill>
                <a:latin typeface="Wingdings 3" panose="05040102010807070707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P    Q</a:t>
            </a:r>
            <a:r>
              <a:rPr lang="en-AU" sz="1000" b="1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+5</a:t>
            </a:r>
            <a:endParaRPr lang="en-AU" sz="10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61119" y="3642341"/>
            <a:ext cx="413763" cy="209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900" dirty="0" smtClean="0"/>
              <a:t>2x</a:t>
            </a:r>
            <a:endParaRPr lang="en-AU" sz="900" dirty="0"/>
          </a:p>
        </p:txBody>
      </p:sp>
      <p:cxnSp>
        <p:nvCxnSpPr>
          <p:cNvPr id="30" name="Straight Connector 29"/>
          <p:cNvCxnSpPr>
            <a:stCxn id="16" idx="0"/>
            <a:endCxn id="16" idx="0"/>
          </p:cNvCxnSpPr>
          <p:nvPr/>
        </p:nvCxnSpPr>
        <p:spPr>
          <a:xfrm>
            <a:off x="6677154" y="367656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632773" y="3676525"/>
            <a:ext cx="8874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632773" y="3845593"/>
            <a:ext cx="8874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V="1">
            <a:off x="6807844" y="3736107"/>
            <a:ext cx="0" cy="53703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V="1">
            <a:off x="6558434" y="3724200"/>
            <a:ext cx="0" cy="53703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967499" y="3592505"/>
            <a:ext cx="503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AU" dirty="0">
                <a:solidFill>
                  <a:schemeClr val="bg1"/>
                </a:solidFill>
                <a:latin typeface="Source Sans Pro"/>
              </a:rPr>
              <a:t>⚙</a:t>
            </a:r>
            <a:endParaRPr lang="en-AU" b="0" i="0" dirty="0">
              <a:solidFill>
                <a:schemeClr val="bg1"/>
              </a:solidFill>
              <a:effectLst/>
              <a:latin typeface="Source Sans Pro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STUDY COURSE PAGE - Web</a:t>
            </a:r>
            <a:endParaRPr lang="en-AU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2013567" y="5921689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2013567" y="885081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mtClean="0"/>
          </a:p>
          <a:p>
            <a:pPr algn="ctr"/>
            <a:r>
              <a:rPr lang="en-AU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61" name="Rectangle 60"/>
          <p:cNvSpPr/>
          <p:nvPr/>
        </p:nvSpPr>
        <p:spPr>
          <a:xfrm>
            <a:off x="2013567" y="1808411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</a:t>
            </a:r>
            <a:r>
              <a:rPr lang="en-AU" sz="1400" b="1" dirty="0" smtClean="0">
                <a:solidFill>
                  <a:schemeClr val="bg1"/>
                </a:solidFill>
              </a:rPr>
              <a:t>Scholarships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62" name="Freeform 61"/>
          <p:cNvSpPr/>
          <p:nvPr/>
        </p:nvSpPr>
        <p:spPr>
          <a:xfrm>
            <a:off x="9751372" y="1855857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013567" y="763933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/>
          <p:cNvSpPr/>
          <p:nvPr/>
        </p:nvSpPr>
        <p:spPr>
          <a:xfrm>
            <a:off x="7448876" y="1760909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7713117" y="1978041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6041968" y="1850684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68" name="Rectangle 67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/>
          <p:cNvCxnSpPr/>
          <p:nvPr/>
        </p:nvCxnSpPr>
        <p:spPr>
          <a:xfrm>
            <a:off x="7074564" y="4903621"/>
            <a:ext cx="10964" cy="938488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074564" y="4268177"/>
            <a:ext cx="0" cy="740926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551" y="991901"/>
            <a:ext cx="627619" cy="627000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9082667" y="2485977"/>
            <a:ext cx="282021" cy="17206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Isosceles Triangle 54"/>
          <p:cNvSpPr/>
          <p:nvPr/>
        </p:nvSpPr>
        <p:spPr>
          <a:xfrm rot="10800000">
            <a:off x="9104317" y="2491508"/>
            <a:ext cx="235902" cy="94859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Rectangle 55"/>
          <p:cNvSpPr/>
          <p:nvPr/>
        </p:nvSpPr>
        <p:spPr>
          <a:xfrm>
            <a:off x="9129781" y="2783676"/>
            <a:ext cx="166091" cy="154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57" name="Rectangle 56"/>
          <p:cNvSpPr/>
          <p:nvPr/>
        </p:nvSpPr>
        <p:spPr>
          <a:xfrm>
            <a:off x="9017785" y="2676083"/>
            <a:ext cx="415498" cy="27748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sp>
        <p:nvSpPr>
          <p:cNvPr id="60" name="Rectangle 59"/>
          <p:cNvSpPr/>
          <p:nvPr/>
        </p:nvSpPr>
        <p:spPr>
          <a:xfrm>
            <a:off x="9125015" y="2993228"/>
            <a:ext cx="166091" cy="154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74" name="Rectangle 73"/>
          <p:cNvSpPr/>
          <p:nvPr/>
        </p:nvSpPr>
        <p:spPr>
          <a:xfrm>
            <a:off x="9013019" y="2885635"/>
            <a:ext cx="415498" cy="27748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sp>
        <p:nvSpPr>
          <p:cNvPr id="75" name="Rectangle 74"/>
          <p:cNvSpPr/>
          <p:nvPr/>
        </p:nvSpPr>
        <p:spPr>
          <a:xfrm>
            <a:off x="9129781" y="3340891"/>
            <a:ext cx="166091" cy="154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76" name="Rectangle 75"/>
          <p:cNvSpPr/>
          <p:nvPr/>
        </p:nvSpPr>
        <p:spPr>
          <a:xfrm>
            <a:off x="9017785" y="3233298"/>
            <a:ext cx="415498" cy="27748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sp>
        <p:nvSpPr>
          <p:cNvPr id="79" name="Rectangle 78"/>
          <p:cNvSpPr/>
          <p:nvPr/>
        </p:nvSpPr>
        <p:spPr>
          <a:xfrm>
            <a:off x="9120252" y="3731411"/>
            <a:ext cx="166091" cy="154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81" name="Rectangle 80"/>
          <p:cNvSpPr/>
          <p:nvPr/>
        </p:nvSpPr>
        <p:spPr>
          <a:xfrm>
            <a:off x="9120252" y="3988593"/>
            <a:ext cx="166091" cy="154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82" name="Rectangle 81"/>
          <p:cNvSpPr/>
          <p:nvPr/>
        </p:nvSpPr>
        <p:spPr>
          <a:xfrm>
            <a:off x="9008256" y="3881000"/>
            <a:ext cx="415498" cy="27748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cxnSp>
        <p:nvCxnSpPr>
          <p:cNvPr id="83" name="Straight Connector 82"/>
          <p:cNvCxnSpPr/>
          <p:nvPr/>
        </p:nvCxnSpPr>
        <p:spPr>
          <a:xfrm>
            <a:off x="9739391" y="2251248"/>
            <a:ext cx="10964" cy="1828849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9739387" y="2207556"/>
            <a:ext cx="0" cy="108479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729739" y="526319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202124"/>
                </a:solidFill>
                <a:latin typeface="arial" panose="020B0604020202020204" pitchFamily="34" charset="0"/>
              </a:rPr>
              <a:t>👍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5793859" y="548250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12</a:t>
            </a:r>
            <a:endParaRPr lang="en-AU" dirty="0"/>
          </a:p>
        </p:txBody>
      </p:sp>
      <p:sp>
        <p:nvSpPr>
          <p:cNvPr id="77" name="Rectangle 76"/>
          <p:cNvSpPr/>
          <p:nvPr/>
        </p:nvSpPr>
        <p:spPr>
          <a:xfrm>
            <a:off x="5724971" y="491552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👍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803383" y="510626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9</a:t>
            </a:r>
            <a:endParaRPr lang="en-AU" dirty="0"/>
          </a:p>
        </p:txBody>
      </p:sp>
      <p:sp>
        <p:nvSpPr>
          <p:cNvPr id="80" name="Oval 79"/>
          <p:cNvSpPr/>
          <p:nvPr/>
        </p:nvSpPr>
        <p:spPr>
          <a:xfrm>
            <a:off x="8213615" y="1822055"/>
            <a:ext cx="260153" cy="2635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chemeClr val="bg1">
                      <a:lumMod val="85000"/>
                    </a:schemeClr>
                  </a:solidFill>
                </a:ln>
              </a:rPr>
              <a:t>A</a:t>
            </a:r>
            <a:endParaRPr lang="en-AU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417248" y="1771379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User Name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083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53037" y="592428"/>
            <a:ext cx="3245476" cy="5331854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1421196" y="73745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Login</a:t>
            </a:r>
            <a:endParaRPr lang="en-AU" b="1" dirty="0"/>
          </a:p>
        </p:txBody>
      </p:sp>
      <p:grpSp>
        <p:nvGrpSpPr>
          <p:cNvPr id="37" name="Group 36"/>
          <p:cNvGrpSpPr/>
          <p:nvPr/>
        </p:nvGrpSpPr>
        <p:grpSpPr>
          <a:xfrm>
            <a:off x="1539442" y="3266697"/>
            <a:ext cx="2041888" cy="309905"/>
            <a:chOff x="6120000" y="1736080"/>
            <a:chExt cx="2246077" cy="603920"/>
          </a:xfrm>
        </p:grpSpPr>
        <p:sp>
          <p:nvSpPr>
            <p:cNvPr id="29" name="Rectangle 28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2223704" y="3258054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Login</a:t>
            </a:r>
            <a:endParaRPr lang="en-AU" sz="1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95775" y="1483350"/>
            <a:ext cx="2160000" cy="522018"/>
            <a:chOff x="1495775" y="1483350"/>
            <a:chExt cx="2160000" cy="522018"/>
          </a:xfrm>
        </p:grpSpPr>
        <p:grpSp>
          <p:nvGrpSpPr>
            <p:cNvPr id="13" name="Group 12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495775" y="1483350"/>
              <a:ext cx="5854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Email</a:t>
              </a:r>
              <a:endParaRPr lang="en-AU" sz="14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491754" y="2275472"/>
            <a:ext cx="2160000" cy="555654"/>
            <a:chOff x="1491754" y="2275472"/>
            <a:chExt cx="2160000" cy="555654"/>
          </a:xfrm>
        </p:grpSpPr>
        <p:grpSp>
          <p:nvGrpSpPr>
            <p:cNvPr id="56" name="Group 55"/>
            <p:cNvGrpSpPr/>
            <p:nvPr/>
          </p:nvGrpSpPr>
          <p:grpSpPr>
            <a:xfrm>
              <a:off x="1491754" y="2275472"/>
              <a:ext cx="2160000" cy="522018"/>
              <a:chOff x="1495775" y="1483350"/>
              <a:chExt cx="2160000" cy="522018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1495775" y="1753454"/>
                <a:ext cx="2160000" cy="251914"/>
                <a:chOff x="1440000" y="1080000"/>
                <a:chExt cx="2160000" cy="540000"/>
              </a:xfrm>
            </p:grpSpPr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1440000" y="1080000"/>
                  <a:ext cx="2160000" cy="540000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TextBox 58"/>
              <p:cNvSpPr txBox="1"/>
              <p:nvPr/>
            </p:nvSpPr>
            <p:spPr>
              <a:xfrm>
                <a:off x="1495775" y="1483350"/>
                <a:ext cx="8763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 smtClean="0"/>
                  <a:t>Password</a:t>
                </a:r>
                <a:endParaRPr lang="en-AU" sz="1400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3234129" y="2518341"/>
              <a:ext cx="417625" cy="312785"/>
              <a:chOff x="6059222" y="2422805"/>
              <a:chExt cx="417625" cy="312785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6101952" y="2427813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400" dirty="0" smtClean="0">
                    <a:effectLst/>
                    <a:latin typeface="Webdings" panose="05030102010509060703" pitchFamily="18" charset="2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endParaRPr lang="en-AU" sz="1400" dirty="0" smtClean="0"/>
              </a:p>
            </p:txBody>
          </p:sp>
        </p:grpSp>
      </p:grpSp>
      <p:sp>
        <p:nvSpPr>
          <p:cNvPr id="72" name="TextBox 71"/>
          <p:cNvSpPr txBox="1"/>
          <p:nvPr/>
        </p:nvSpPr>
        <p:spPr>
          <a:xfrm>
            <a:off x="1543320" y="3920248"/>
            <a:ext cx="2682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Not yet registered? </a:t>
            </a:r>
            <a:r>
              <a:rPr lang="en-AU" sz="1400" b="1" u="sng" dirty="0" smtClean="0">
                <a:solidFill>
                  <a:schemeClr val="accent1">
                    <a:lumMod val="75000"/>
                  </a:schemeClr>
                </a:solidFill>
              </a:rPr>
              <a:t>Register here</a:t>
            </a:r>
            <a:endParaRPr lang="en-AU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43320" y="4311175"/>
            <a:ext cx="2123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u="sng" dirty="0" smtClean="0">
                <a:solidFill>
                  <a:schemeClr val="accent1">
                    <a:lumMod val="75000"/>
                  </a:schemeClr>
                </a:solidFill>
              </a:rPr>
              <a:t>Change / Forgot password</a:t>
            </a:r>
            <a:endParaRPr lang="en-AU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494026" y="1068906"/>
            <a:ext cx="16642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Validation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346771" y="5609619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Oval 115"/>
          <p:cNvSpPr/>
          <p:nvPr/>
        </p:nvSpPr>
        <p:spPr>
          <a:xfrm>
            <a:off x="2504599" y="5624186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Isosceles Triangle 116"/>
          <p:cNvSpPr/>
          <p:nvPr/>
        </p:nvSpPr>
        <p:spPr>
          <a:xfrm rot="16200000">
            <a:off x="1583782" y="5643829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9" name="Straight Connector 118"/>
          <p:cNvCxnSpPr/>
          <p:nvPr/>
        </p:nvCxnSpPr>
        <p:spPr>
          <a:xfrm>
            <a:off x="953037" y="5559515"/>
            <a:ext cx="32454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277853" y="0"/>
            <a:ext cx="3128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LOGIN PAGE - Mobile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57726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594538" y="5903034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8" name="Rectangle 67"/>
          <p:cNvSpPr/>
          <p:nvPr/>
        </p:nvSpPr>
        <p:spPr>
          <a:xfrm>
            <a:off x="3446913" y="5911008"/>
            <a:ext cx="720000" cy="532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592072" y="339114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Discounts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306493" y="591100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/>
          <p:cNvSpPr/>
          <p:nvPr/>
        </p:nvSpPr>
        <p:spPr>
          <a:xfrm>
            <a:off x="2016176" y="591100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/>
          <p:cNvSpPr/>
          <p:nvPr/>
        </p:nvSpPr>
        <p:spPr>
          <a:xfrm>
            <a:off x="2728131" y="5911008"/>
            <a:ext cx="720000" cy="537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773335" y="5893938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2142688" y="589393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624441" y="6179858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69" name="Rectangle 68"/>
          <p:cNvSpPr/>
          <p:nvPr/>
        </p:nvSpPr>
        <p:spPr>
          <a:xfrm>
            <a:off x="1242364" y="6179858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70" name="Rectangle 69"/>
          <p:cNvSpPr/>
          <p:nvPr/>
        </p:nvSpPr>
        <p:spPr>
          <a:xfrm>
            <a:off x="2005145" y="6182131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1" name="Rectangle 10"/>
          <p:cNvSpPr/>
          <p:nvPr/>
        </p:nvSpPr>
        <p:spPr>
          <a:xfrm>
            <a:off x="1445307" y="588066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709548" y="6097796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898831" y="5893938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796688" y="6179858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75" name="Rectangle 74"/>
          <p:cNvSpPr/>
          <p:nvPr/>
        </p:nvSpPr>
        <p:spPr>
          <a:xfrm>
            <a:off x="3388156" y="6179858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82" name="Rectangle 81"/>
          <p:cNvSpPr/>
          <p:nvPr/>
        </p:nvSpPr>
        <p:spPr>
          <a:xfrm>
            <a:off x="3605264" y="588066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121" name="Rectangle 120"/>
          <p:cNvSpPr/>
          <p:nvPr/>
        </p:nvSpPr>
        <p:spPr>
          <a:xfrm>
            <a:off x="3186222" y="6532587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Oval 121"/>
          <p:cNvSpPr/>
          <p:nvPr/>
        </p:nvSpPr>
        <p:spPr>
          <a:xfrm>
            <a:off x="2344050" y="6547154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Isosceles Triangle 124"/>
          <p:cNvSpPr/>
          <p:nvPr/>
        </p:nvSpPr>
        <p:spPr>
          <a:xfrm rot="16200000">
            <a:off x="1423233" y="6566797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6" name="Rectangle 155"/>
          <p:cNvSpPr/>
          <p:nvPr/>
        </p:nvSpPr>
        <p:spPr>
          <a:xfrm>
            <a:off x="587047" y="937258"/>
            <a:ext cx="3569088" cy="1070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TextBox 161"/>
          <p:cNvSpPr txBox="1"/>
          <p:nvPr/>
        </p:nvSpPr>
        <p:spPr>
          <a:xfrm>
            <a:off x="634943" y="900567"/>
            <a:ext cx="3517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Initial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Fill </a:t>
            </a:r>
            <a:r>
              <a:rPr lang="en-AU" sz="1000" dirty="0"/>
              <a:t>up </a:t>
            </a:r>
            <a:r>
              <a:rPr lang="en-AU" sz="1000" dirty="0" smtClean="0"/>
              <a:t>the My Profile tab including guardian’s details and start </a:t>
            </a:r>
          </a:p>
          <a:p>
            <a:r>
              <a:rPr lang="en-AU" sz="1000" dirty="0" smtClean="0"/>
              <a:t>getting massive discounts once they confirm their email.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79546" y="338043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637786"/>
              </p:ext>
            </p:extLst>
          </p:nvPr>
        </p:nvGraphicFramePr>
        <p:xfrm>
          <a:off x="619798" y="1505812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60%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3" name="Rectangle 162"/>
          <p:cNvSpPr/>
          <p:nvPr/>
        </p:nvSpPr>
        <p:spPr>
          <a:xfrm>
            <a:off x="595069" y="2116353"/>
            <a:ext cx="3569088" cy="895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TextBox 163"/>
          <p:cNvSpPr txBox="1"/>
          <p:nvPr/>
        </p:nvSpPr>
        <p:spPr>
          <a:xfrm>
            <a:off x="642965" y="2079661"/>
            <a:ext cx="26548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Reference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Get discount because username referred you.</a:t>
            </a:r>
          </a:p>
        </p:txBody>
      </p:sp>
      <p:graphicFrame>
        <p:nvGraphicFramePr>
          <p:cNvPr id="165" name="Table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9680"/>
              </p:ext>
            </p:extLst>
          </p:nvPr>
        </p:nvGraphicFramePr>
        <p:xfrm>
          <a:off x="627820" y="2524486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6" name="Rectangle 165"/>
          <p:cNvSpPr/>
          <p:nvPr/>
        </p:nvSpPr>
        <p:spPr>
          <a:xfrm>
            <a:off x="587049" y="3118979"/>
            <a:ext cx="3569088" cy="1176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TextBox 166"/>
          <p:cNvSpPr txBox="1"/>
          <p:nvPr/>
        </p:nvSpPr>
        <p:spPr>
          <a:xfrm>
            <a:off x="634945" y="3082288"/>
            <a:ext cx="34579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Buddy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Username1 &amp; username2 purchased through your reference.</a:t>
            </a:r>
          </a:p>
        </p:txBody>
      </p:sp>
      <p:graphicFrame>
        <p:nvGraphicFramePr>
          <p:cNvPr id="168" name="Table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719736"/>
              </p:ext>
            </p:extLst>
          </p:nvPr>
        </p:nvGraphicFramePr>
        <p:xfrm>
          <a:off x="619800" y="3527113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9" name="Picture 1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186" y="4058808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70" name="TextBox 169"/>
          <p:cNvSpPr txBox="1"/>
          <p:nvPr/>
        </p:nvSpPr>
        <p:spPr>
          <a:xfrm>
            <a:off x="618883" y="4033841"/>
            <a:ext cx="17540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Share your reference token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595071" y="4410365"/>
            <a:ext cx="3569088" cy="895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2" name="TextBox 171"/>
          <p:cNvSpPr txBox="1"/>
          <p:nvPr/>
        </p:nvSpPr>
        <p:spPr>
          <a:xfrm>
            <a:off x="642967" y="4373674"/>
            <a:ext cx="3310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Scholarship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Claim discount of getting 90% on all quizzes of course one.</a:t>
            </a:r>
          </a:p>
        </p:txBody>
      </p:sp>
      <p:graphicFrame>
        <p:nvGraphicFramePr>
          <p:cNvPr id="173" name="Table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181927"/>
              </p:ext>
            </p:extLst>
          </p:nvPr>
        </p:nvGraphicFramePr>
        <p:xfrm>
          <a:off x="627822" y="4818499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6" name="Rectangle 175"/>
          <p:cNvSpPr/>
          <p:nvPr/>
        </p:nvSpPr>
        <p:spPr>
          <a:xfrm>
            <a:off x="4500793" y="5895014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7" name="Rectangle 176"/>
          <p:cNvSpPr/>
          <p:nvPr/>
        </p:nvSpPr>
        <p:spPr>
          <a:xfrm>
            <a:off x="7353168" y="5902988"/>
            <a:ext cx="720000" cy="532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8" name="Rectangle 177"/>
          <p:cNvSpPr/>
          <p:nvPr/>
        </p:nvSpPr>
        <p:spPr>
          <a:xfrm>
            <a:off x="4498327" y="331094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Discounts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5212748" y="590298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0" name="Rectangle 179"/>
          <p:cNvSpPr/>
          <p:nvPr/>
        </p:nvSpPr>
        <p:spPr>
          <a:xfrm>
            <a:off x="5922431" y="590298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1" name="Rectangle 180"/>
          <p:cNvSpPr/>
          <p:nvPr/>
        </p:nvSpPr>
        <p:spPr>
          <a:xfrm>
            <a:off x="6634386" y="5902988"/>
            <a:ext cx="720000" cy="537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2" name="Rectangle 181"/>
          <p:cNvSpPr/>
          <p:nvPr/>
        </p:nvSpPr>
        <p:spPr>
          <a:xfrm>
            <a:off x="4679590" y="5885918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183" name="Rectangle 182"/>
          <p:cNvSpPr/>
          <p:nvPr/>
        </p:nvSpPr>
        <p:spPr>
          <a:xfrm>
            <a:off x="6048943" y="588591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184" name="Rectangle 183"/>
          <p:cNvSpPr/>
          <p:nvPr/>
        </p:nvSpPr>
        <p:spPr>
          <a:xfrm>
            <a:off x="4530696" y="6171838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185" name="Rectangle 184"/>
          <p:cNvSpPr/>
          <p:nvPr/>
        </p:nvSpPr>
        <p:spPr>
          <a:xfrm>
            <a:off x="5148619" y="6171838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186" name="Rectangle 185"/>
          <p:cNvSpPr/>
          <p:nvPr/>
        </p:nvSpPr>
        <p:spPr>
          <a:xfrm>
            <a:off x="5911400" y="6174111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87" name="Rectangle 186"/>
          <p:cNvSpPr/>
          <p:nvPr/>
        </p:nvSpPr>
        <p:spPr>
          <a:xfrm>
            <a:off x="5351562" y="587264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88" name="Straight Connector 187"/>
          <p:cNvCxnSpPr/>
          <p:nvPr/>
        </p:nvCxnSpPr>
        <p:spPr>
          <a:xfrm>
            <a:off x="5615803" y="6089776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6805086" y="5885918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6702943" y="6171838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191" name="Rectangle 190"/>
          <p:cNvSpPr/>
          <p:nvPr/>
        </p:nvSpPr>
        <p:spPr>
          <a:xfrm>
            <a:off x="7294411" y="6171838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192" name="Rectangle 191"/>
          <p:cNvSpPr/>
          <p:nvPr/>
        </p:nvSpPr>
        <p:spPr>
          <a:xfrm>
            <a:off x="7511519" y="587264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193" name="Rectangle 192"/>
          <p:cNvSpPr/>
          <p:nvPr/>
        </p:nvSpPr>
        <p:spPr>
          <a:xfrm>
            <a:off x="7092477" y="6524567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4" name="Oval 193"/>
          <p:cNvSpPr/>
          <p:nvPr/>
        </p:nvSpPr>
        <p:spPr>
          <a:xfrm>
            <a:off x="6250305" y="6539134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5" name="Isosceles Triangle 194"/>
          <p:cNvSpPr/>
          <p:nvPr/>
        </p:nvSpPr>
        <p:spPr>
          <a:xfrm rot="16200000">
            <a:off x="5329488" y="6558777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6" name="Rectangle 195"/>
          <p:cNvSpPr/>
          <p:nvPr/>
        </p:nvSpPr>
        <p:spPr>
          <a:xfrm>
            <a:off x="4493302" y="929238"/>
            <a:ext cx="3569088" cy="1070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7" name="TextBox 196"/>
          <p:cNvSpPr txBox="1"/>
          <p:nvPr/>
        </p:nvSpPr>
        <p:spPr>
          <a:xfrm>
            <a:off x="4541198" y="892547"/>
            <a:ext cx="3517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Initial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Fill </a:t>
            </a:r>
            <a:r>
              <a:rPr lang="en-AU" sz="1000" dirty="0"/>
              <a:t>up </a:t>
            </a:r>
            <a:r>
              <a:rPr lang="en-AU" sz="1000" dirty="0" smtClean="0"/>
              <a:t>the My Profile tab including guardian’s details and start </a:t>
            </a:r>
          </a:p>
          <a:p>
            <a:r>
              <a:rPr lang="en-AU" sz="1000" dirty="0" smtClean="0"/>
              <a:t>getting massive discounts once they confirm their email.</a:t>
            </a:r>
          </a:p>
        </p:txBody>
      </p:sp>
      <p:graphicFrame>
        <p:nvGraphicFramePr>
          <p:cNvPr id="199" name="Table 1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339692"/>
              </p:ext>
            </p:extLst>
          </p:nvPr>
        </p:nvGraphicFramePr>
        <p:xfrm>
          <a:off x="4526053" y="1497792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60%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0" name="Rectangle 199"/>
          <p:cNvSpPr/>
          <p:nvPr/>
        </p:nvSpPr>
        <p:spPr>
          <a:xfrm>
            <a:off x="4501324" y="2108333"/>
            <a:ext cx="3569088" cy="895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1" name="TextBox 200"/>
          <p:cNvSpPr txBox="1"/>
          <p:nvPr/>
        </p:nvSpPr>
        <p:spPr>
          <a:xfrm>
            <a:off x="4549220" y="2071641"/>
            <a:ext cx="26548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Reference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Get discount because username referred you.</a:t>
            </a:r>
          </a:p>
        </p:txBody>
      </p:sp>
      <p:graphicFrame>
        <p:nvGraphicFramePr>
          <p:cNvPr id="202" name="Table 2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499244"/>
              </p:ext>
            </p:extLst>
          </p:nvPr>
        </p:nvGraphicFramePr>
        <p:xfrm>
          <a:off x="4534075" y="2516466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3" name="Rectangle 202"/>
          <p:cNvSpPr/>
          <p:nvPr/>
        </p:nvSpPr>
        <p:spPr>
          <a:xfrm>
            <a:off x="4493304" y="3110959"/>
            <a:ext cx="3569088" cy="1176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4" name="TextBox 203"/>
          <p:cNvSpPr txBox="1"/>
          <p:nvPr/>
        </p:nvSpPr>
        <p:spPr>
          <a:xfrm>
            <a:off x="4541200" y="3074268"/>
            <a:ext cx="34579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Outward Referral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Username1 &amp; username2 purchased through your reference.</a:t>
            </a:r>
          </a:p>
        </p:txBody>
      </p:sp>
      <p:graphicFrame>
        <p:nvGraphicFramePr>
          <p:cNvPr id="205" name="Table 2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59865"/>
              </p:ext>
            </p:extLst>
          </p:nvPr>
        </p:nvGraphicFramePr>
        <p:xfrm>
          <a:off x="4526055" y="3519093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6" name="Picture 2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441" y="4050788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207" name="TextBox 206"/>
          <p:cNvSpPr txBox="1"/>
          <p:nvPr/>
        </p:nvSpPr>
        <p:spPr>
          <a:xfrm>
            <a:off x="4525138" y="4025821"/>
            <a:ext cx="17540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Share your reference token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4501326" y="4402345"/>
            <a:ext cx="3569088" cy="895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9" name="TextBox 208"/>
          <p:cNvSpPr txBox="1"/>
          <p:nvPr/>
        </p:nvSpPr>
        <p:spPr>
          <a:xfrm>
            <a:off x="4549222" y="4365654"/>
            <a:ext cx="3310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Scholarship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Claim discount of getting 90% on all quizzes of course one.</a:t>
            </a:r>
          </a:p>
        </p:txBody>
      </p:sp>
      <p:graphicFrame>
        <p:nvGraphicFramePr>
          <p:cNvPr id="210" name="Table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413886"/>
              </p:ext>
            </p:extLst>
          </p:nvPr>
        </p:nvGraphicFramePr>
        <p:xfrm>
          <a:off x="4534077" y="4810479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0" name="Rectangle 249"/>
          <p:cNvSpPr/>
          <p:nvPr/>
        </p:nvSpPr>
        <p:spPr>
          <a:xfrm>
            <a:off x="4518310" y="345717"/>
            <a:ext cx="3571276" cy="6109561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8" name="Rounded Rectangle 197"/>
          <p:cNvSpPr/>
          <p:nvPr/>
        </p:nvSpPr>
        <p:spPr>
          <a:xfrm>
            <a:off x="4485801" y="330023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925" y="2764579"/>
            <a:ext cx="3457575" cy="1295400"/>
          </a:xfrm>
          <a:prstGeom prst="rect">
            <a:avLst/>
          </a:prstGeom>
        </p:spPr>
      </p:pic>
      <p:sp>
        <p:nvSpPr>
          <p:cNvPr id="253" name="TextBox 252"/>
          <p:cNvSpPr txBox="1"/>
          <p:nvPr/>
        </p:nvSpPr>
        <p:spPr>
          <a:xfrm>
            <a:off x="5277853" y="-48126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DISCOUNTS PAGE - Mobile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07463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155"/>
          <p:cNvSpPr/>
          <p:nvPr/>
        </p:nvSpPr>
        <p:spPr>
          <a:xfrm>
            <a:off x="392964" y="2755409"/>
            <a:ext cx="3569088" cy="1070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TextBox 161"/>
          <p:cNvSpPr txBox="1"/>
          <p:nvPr/>
        </p:nvSpPr>
        <p:spPr>
          <a:xfrm>
            <a:off x="440860" y="2718718"/>
            <a:ext cx="3517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Initial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Fill </a:t>
            </a:r>
            <a:r>
              <a:rPr lang="en-AU" sz="1000" dirty="0"/>
              <a:t>up </a:t>
            </a:r>
            <a:r>
              <a:rPr lang="en-AU" sz="1000" dirty="0" smtClean="0"/>
              <a:t>the My Profile tab including guardian’s details and start </a:t>
            </a:r>
          </a:p>
          <a:p>
            <a:r>
              <a:rPr lang="en-AU" sz="1000" dirty="0" smtClean="0"/>
              <a:t>getting massive discounts once they confirm their email.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245407"/>
              </p:ext>
            </p:extLst>
          </p:nvPr>
        </p:nvGraphicFramePr>
        <p:xfrm>
          <a:off x="425715" y="3323963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60%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3" name="Rectangle 162"/>
          <p:cNvSpPr/>
          <p:nvPr/>
        </p:nvSpPr>
        <p:spPr>
          <a:xfrm>
            <a:off x="400986" y="3934504"/>
            <a:ext cx="3569088" cy="895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TextBox 163"/>
          <p:cNvSpPr txBox="1"/>
          <p:nvPr/>
        </p:nvSpPr>
        <p:spPr>
          <a:xfrm>
            <a:off x="448882" y="3897812"/>
            <a:ext cx="26548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Reference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Get discount because username referred you.</a:t>
            </a:r>
          </a:p>
        </p:txBody>
      </p:sp>
      <p:graphicFrame>
        <p:nvGraphicFramePr>
          <p:cNvPr id="165" name="Table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354232"/>
              </p:ext>
            </p:extLst>
          </p:nvPr>
        </p:nvGraphicFramePr>
        <p:xfrm>
          <a:off x="433737" y="4342637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6" name="Rectangle 165"/>
          <p:cNvSpPr/>
          <p:nvPr/>
        </p:nvSpPr>
        <p:spPr>
          <a:xfrm>
            <a:off x="4398803" y="2730725"/>
            <a:ext cx="3569088" cy="1176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TextBox 166"/>
          <p:cNvSpPr txBox="1"/>
          <p:nvPr/>
        </p:nvSpPr>
        <p:spPr>
          <a:xfrm>
            <a:off x="4446699" y="2694034"/>
            <a:ext cx="34579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Buddy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Username1 &amp; username2 purchased through your reference.</a:t>
            </a:r>
          </a:p>
        </p:txBody>
      </p:sp>
      <p:graphicFrame>
        <p:nvGraphicFramePr>
          <p:cNvPr id="168" name="Table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211606"/>
              </p:ext>
            </p:extLst>
          </p:nvPr>
        </p:nvGraphicFramePr>
        <p:xfrm>
          <a:off x="4431554" y="3138859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9" name="Picture 1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940" y="3670554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70" name="TextBox 169"/>
          <p:cNvSpPr txBox="1"/>
          <p:nvPr/>
        </p:nvSpPr>
        <p:spPr>
          <a:xfrm>
            <a:off x="4430637" y="3645587"/>
            <a:ext cx="17540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Share your reference token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4406825" y="4042352"/>
            <a:ext cx="3569088" cy="875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2" name="TextBox 171"/>
          <p:cNvSpPr txBox="1"/>
          <p:nvPr/>
        </p:nvSpPr>
        <p:spPr>
          <a:xfrm>
            <a:off x="4454721" y="3985420"/>
            <a:ext cx="3310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Scholarship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Claim discount of getting 90% on all quizzes of course one.</a:t>
            </a:r>
          </a:p>
        </p:txBody>
      </p:sp>
      <p:graphicFrame>
        <p:nvGraphicFramePr>
          <p:cNvPr id="173" name="Table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809458"/>
              </p:ext>
            </p:extLst>
          </p:nvPr>
        </p:nvGraphicFramePr>
        <p:xfrm>
          <a:off x="4439576" y="4430245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185" y="1446703"/>
            <a:ext cx="3457575" cy="1295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3" name="TextBox 252"/>
          <p:cNvSpPr txBox="1"/>
          <p:nvPr/>
        </p:nvSpPr>
        <p:spPr>
          <a:xfrm>
            <a:off x="5277853" y="-48126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DISCOUNTS PAGE - Web</a:t>
            </a:r>
            <a:endParaRPr lang="en-AU" sz="2400" dirty="0"/>
          </a:p>
        </p:txBody>
      </p:sp>
      <p:sp>
        <p:nvSpPr>
          <p:cNvPr id="77" name="Rectangle 76"/>
          <p:cNvSpPr/>
          <p:nvPr/>
        </p:nvSpPr>
        <p:spPr>
          <a:xfrm>
            <a:off x="2501352" y="2071515"/>
            <a:ext cx="3587474" cy="507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Discounts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66892" y="5818815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66892" y="782207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90" name="Rectangle 89"/>
          <p:cNvSpPr/>
          <p:nvPr/>
        </p:nvSpPr>
        <p:spPr>
          <a:xfrm>
            <a:off x="166892" y="1705537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</a:t>
            </a:r>
            <a:r>
              <a:rPr lang="en-AU" sz="1400" b="1" dirty="0" smtClean="0">
                <a:solidFill>
                  <a:schemeClr val="bg1"/>
                </a:solidFill>
              </a:rPr>
              <a:t>Scholarships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91" name="Freeform 90"/>
          <p:cNvSpPr/>
          <p:nvPr/>
        </p:nvSpPr>
        <p:spPr>
          <a:xfrm>
            <a:off x="7904697" y="1752983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66892" y="661059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3" name="Rectangle 92"/>
          <p:cNvSpPr/>
          <p:nvPr/>
        </p:nvSpPr>
        <p:spPr>
          <a:xfrm>
            <a:off x="5602201" y="1658035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5866442" y="1875167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4195293" y="1747810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96" name="Rectangle 95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29" y="900333"/>
            <a:ext cx="627619" cy="627000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6513389" y="1707755"/>
            <a:ext cx="260153" cy="2635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chemeClr val="bg1">
                      <a:lumMod val="85000"/>
                    </a:schemeClr>
                  </a:solidFill>
                </a:ln>
              </a:rPr>
              <a:t>A</a:t>
            </a:r>
            <a:endParaRPr lang="en-AU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717022" y="1657079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User Name</a:t>
            </a:r>
            <a:endParaRPr lang="en-AU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50205"/>
              </p:ext>
            </p:extLst>
          </p:nvPr>
        </p:nvGraphicFramePr>
        <p:xfrm>
          <a:off x="6968821" y="1954389"/>
          <a:ext cx="84945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456"/>
              </a:tblGrid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My Profile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Logout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33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610580" y="5903034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8" name="Rectangle 67"/>
          <p:cNvSpPr/>
          <p:nvPr/>
        </p:nvSpPr>
        <p:spPr>
          <a:xfrm>
            <a:off x="3462955" y="5911008"/>
            <a:ext cx="720000" cy="5320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608114" y="339114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Achievement / Scholarships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322535" y="591100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/>
          <p:cNvSpPr/>
          <p:nvPr/>
        </p:nvSpPr>
        <p:spPr>
          <a:xfrm>
            <a:off x="2032218" y="591100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/>
          <p:cNvSpPr/>
          <p:nvPr/>
        </p:nvSpPr>
        <p:spPr>
          <a:xfrm>
            <a:off x="2744173" y="5911008"/>
            <a:ext cx="720000" cy="537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789377" y="5893938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2158730" y="589393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640483" y="6179858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69" name="Rectangle 68"/>
          <p:cNvSpPr/>
          <p:nvPr/>
        </p:nvSpPr>
        <p:spPr>
          <a:xfrm>
            <a:off x="1258406" y="6179858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70" name="Rectangle 69"/>
          <p:cNvSpPr/>
          <p:nvPr/>
        </p:nvSpPr>
        <p:spPr>
          <a:xfrm>
            <a:off x="2021187" y="6182131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1" name="Rectangle 10"/>
          <p:cNvSpPr/>
          <p:nvPr/>
        </p:nvSpPr>
        <p:spPr>
          <a:xfrm>
            <a:off x="1461349" y="588066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725590" y="6097796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914873" y="5893938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812730" y="6179858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75" name="Rectangle 74"/>
          <p:cNvSpPr/>
          <p:nvPr/>
        </p:nvSpPr>
        <p:spPr>
          <a:xfrm>
            <a:off x="3404198" y="6179858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82" name="Rectangle 81"/>
          <p:cNvSpPr/>
          <p:nvPr/>
        </p:nvSpPr>
        <p:spPr>
          <a:xfrm>
            <a:off x="3621306" y="588066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121" name="Rectangle 120"/>
          <p:cNvSpPr/>
          <p:nvPr/>
        </p:nvSpPr>
        <p:spPr>
          <a:xfrm>
            <a:off x="3202264" y="6532587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Oval 121"/>
          <p:cNvSpPr/>
          <p:nvPr/>
        </p:nvSpPr>
        <p:spPr>
          <a:xfrm>
            <a:off x="2360092" y="6547154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Isosceles Triangle 124"/>
          <p:cNvSpPr/>
          <p:nvPr/>
        </p:nvSpPr>
        <p:spPr>
          <a:xfrm rot="16200000">
            <a:off x="1439275" y="6566797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6" name="Rectangle 155"/>
          <p:cNvSpPr/>
          <p:nvPr/>
        </p:nvSpPr>
        <p:spPr>
          <a:xfrm>
            <a:off x="603089" y="937258"/>
            <a:ext cx="3569088" cy="9686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TextBox 161"/>
          <p:cNvSpPr txBox="1"/>
          <p:nvPr/>
        </p:nvSpPr>
        <p:spPr>
          <a:xfrm>
            <a:off x="650985" y="900567"/>
            <a:ext cx="9650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Course One:</a:t>
            </a:r>
          </a:p>
          <a:p>
            <a:r>
              <a:rPr lang="en-AU" sz="1000" b="1" dirty="0" smtClean="0"/>
              <a:t>   </a:t>
            </a:r>
            <a:endParaRPr lang="en-AU" sz="10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209371"/>
              </p:ext>
            </p:extLst>
          </p:nvPr>
        </p:nvGraphicFramePr>
        <p:xfrm>
          <a:off x="725776" y="1184934"/>
          <a:ext cx="3323852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6182"/>
                <a:gridCol w="10176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Achievement / Scholarship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Share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Completed 50%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90%</a:t>
                      </a:r>
                      <a:r>
                        <a:rPr lang="en-AU" sz="1000" baseline="0" dirty="0" smtClean="0"/>
                        <a:t> marks in quiz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6" name="Picture 1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070" y="1451967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18" name="Rectangle 117"/>
          <p:cNvSpPr/>
          <p:nvPr/>
        </p:nvSpPr>
        <p:spPr>
          <a:xfrm>
            <a:off x="595069" y="2036141"/>
            <a:ext cx="3569088" cy="7353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TextBox 118"/>
          <p:cNvSpPr txBox="1"/>
          <p:nvPr/>
        </p:nvSpPr>
        <p:spPr>
          <a:xfrm>
            <a:off x="642965" y="1999449"/>
            <a:ext cx="970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Course Two:</a:t>
            </a:r>
          </a:p>
          <a:p>
            <a:r>
              <a:rPr lang="en-AU" sz="1000" b="1" dirty="0" smtClean="0"/>
              <a:t>   </a:t>
            </a:r>
            <a:endParaRPr lang="en-AU" sz="1000" dirty="0" smtClean="0"/>
          </a:p>
        </p:txBody>
      </p:sp>
      <p:graphicFrame>
        <p:nvGraphicFramePr>
          <p:cNvPr id="120" name="Table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918153"/>
              </p:ext>
            </p:extLst>
          </p:nvPr>
        </p:nvGraphicFramePr>
        <p:xfrm>
          <a:off x="717756" y="2267774"/>
          <a:ext cx="3323852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6182"/>
                <a:gridCol w="10176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Achievement / Scholarship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Share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Started course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3" name="Picture 1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050" y="2550849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4" name="Rounded Rectangle 3"/>
          <p:cNvSpPr/>
          <p:nvPr/>
        </p:nvSpPr>
        <p:spPr>
          <a:xfrm>
            <a:off x="595588" y="338043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/>
          <p:cNvSpPr/>
          <p:nvPr/>
        </p:nvSpPr>
        <p:spPr>
          <a:xfrm>
            <a:off x="4532874" y="5895014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7" name="Rectangle 126"/>
          <p:cNvSpPr/>
          <p:nvPr/>
        </p:nvSpPr>
        <p:spPr>
          <a:xfrm>
            <a:off x="7385249" y="5902988"/>
            <a:ext cx="720000" cy="5320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8" name="Rectangle 127"/>
          <p:cNvSpPr/>
          <p:nvPr/>
        </p:nvSpPr>
        <p:spPr>
          <a:xfrm>
            <a:off x="4530408" y="331094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Achievement / Scholarships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244829" y="590298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0" name="Rectangle 129"/>
          <p:cNvSpPr/>
          <p:nvPr/>
        </p:nvSpPr>
        <p:spPr>
          <a:xfrm>
            <a:off x="5954512" y="590298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1" name="Rectangle 130"/>
          <p:cNvSpPr/>
          <p:nvPr/>
        </p:nvSpPr>
        <p:spPr>
          <a:xfrm>
            <a:off x="6666467" y="5902988"/>
            <a:ext cx="720000" cy="537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2" name="Rectangle 131"/>
          <p:cNvSpPr/>
          <p:nvPr/>
        </p:nvSpPr>
        <p:spPr>
          <a:xfrm>
            <a:off x="4711671" y="5885918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133" name="Rectangle 132"/>
          <p:cNvSpPr/>
          <p:nvPr/>
        </p:nvSpPr>
        <p:spPr>
          <a:xfrm>
            <a:off x="6081024" y="588591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134" name="Rectangle 133"/>
          <p:cNvSpPr/>
          <p:nvPr/>
        </p:nvSpPr>
        <p:spPr>
          <a:xfrm>
            <a:off x="4562777" y="6171838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135" name="Rectangle 134"/>
          <p:cNvSpPr/>
          <p:nvPr/>
        </p:nvSpPr>
        <p:spPr>
          <a:xfrm>
            <a:off x="5180700" y="6171838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136" name="Rectangle 135"/>
          <p:cNvSpPr/>
          <p:nvPr/>
        </p:nvSpPr>
        <p:spPr>
          <a:xfrm>
            <a:off x="5943481" y="6174111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37" name="Rectangle 136"/>
          <p:cNvSpPr/>
          <p:nvPr/>
        </p:nvSpPr>
        <p:spPr>
          <a:xfrm>
            <a:off x="5383643" y="587264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5647884" y="6089776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6837167" y="5885918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735024" y="6171838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141" name="Rectangle 140"/>
          <p:cNvSpPr/>
          <p:nvPr/>
        </p:nvSpPr>
        <p:spPr>
          <a:xfrm>
            <a:off x="7326492" y="6171838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142" name="Rectangle 141"/>
          <p:cNvSpPr/>
          <p:nvPr/>
        </p:nvSpPr>
        <p:spPr>
          <a:xfrm>
            <a:off x="7543600" y="587264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143" name="Rectangle 142"/>
          <p:cNvSpPr/>
          <p:nvPr/>
        </p:nvSpPr>
        <p:spPr>
          <a:xfrm>
            <a:off x="7124558" y="6524567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Oval 143"/>
          <p:cNvSpPr/>
          <p:nvPr/>
        </p:nvSpPr>
        <p:spPr>
          <a:xfrm>
            <a:off x="6282386" y="6539134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Isosceles Triangle 144"/>
          <p:cNvSpPr/>
          <p:nvPr/>
        </p:nvSpPr>
        <p:spPr>
          <a:xfrm rot="16200000">
            <a:off x="5361569" y="6558777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Rectangle 145"/>
          <p:cNvSpPr/>
          <p:nvPr/>
        </p:nvSpPr>
        <p:spPr>
          <a:xfrm>
            <a:off x="4525383" y="929238"/>
            <a:ext cx="3569088" cy="9686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7" name="TextBox 146"/>
          <p:cNvSpPr txBox="1"/>
          <p:nvPr/>
        </p:nvSpPr>
        <p:spPr>
          <a:xfrm>
            <a:off x="4573279" y="892547"/>
            <a:ext cx="9650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Course One:</a:t>
            </a:r>
          </a:p>
          <a:p>
            <a:r>
              <a:rPr lang="en-AU" sz="1000" b="1" dirty="0" smtClean="0"/>
              <a:t>   </a:t>
            </a:r>
            <a:endParaRPr lang="en-AU" sz="1000" dirty="0" smtClean="0"/>
          </a:p>
        </p:txBody>
      </p:sp>
      <p:graphicFrame>
        <p:nvGraphicFramePr>
          <p:cNvPr id="148" name="Table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159026"/>
              </p:ext>
            </p:extLst>
          </p:nvPr>
        </p:nvGraphicFramePr>
        <p:xfrm>
          <a:off x="4648070" y="1176914"/>
          <a:ext cx="3323852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6182"/>
                <a:gridCol w="10176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Achievement / Scholarship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Share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Completed 50%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90%</a:t>
                      </a:r>
                      <a:r>
                        <a:rPr lang="en-AU" sz="1000" baseline="0" dirty="0" smtClean="0"/>
                        <a:t> marks in quiz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9" name="Picture 1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364" y="1443947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50" name="Rectangle 149"/>
          <p:cNvSpPr/>
          <p:nvPr/>
        </p:nvSpPr>
        <p:spPr>
          <a:xfrm>
            <a:off x="4517363" y="2028121"/>
            <a:ext cx="3569088" cy="7353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1" name="TextBox 150"/>
          <p:cNvSpPr txBox="1"/>
          <p:nvPr/>
        </p:nvSpPr>
        <p:spPr>
          <a:xfrm>
            <a:off x="4565259" y="1991429"/>
            <a:ext cx="970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Course Two:</a:t>
            </a:r>
          </a:p>
          <a:p>
            <a:r>
              <a:rPr lang="en-AU" sz="1000" b="1" dirty="0" smtClean="0"/>
              <a:t>   </a:t>
            </a:r>
            <a:endParaRPr lang="en-AU" sz="1000" dirty="0" smtClean="0"/>
          </a:p>
        </p:txBody>
      </p:sp>
      <p:graphicFrame>
        <p:nvGraphicFramePr>
          <p:cNvPr id="152" name="Table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268701"/>
              </p:ext>
            </p:extLst>
          </p:nvPr>
        </p:nvGraphicFramePr>
        <p:xfrm>
          <a:off x="4640050" y="2259754"/>
          <a:ext cx="3323852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6182"/>
                <a:gridCol w="10176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Achievement / Scholarship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Share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Started course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3" name="Picture 1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344" y="2542829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54" name="Rounded Rectangle 153"/>
          <p:cNvSpPr/>
          <p:nvPr/>
        </p:nvSpPr>
        <p:spPr>
          <a:xfrm>
            <a:off x="4517882" y="330023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1" name="Rectangle 250"/>
          <p:cNvSpPr/>
          <p:nvPr/>
        </p:nvSpPr>
        <p:spPr>
          <a:xfrm>
            <a:off x="4528792" y="347848"/>
            <a:ext cx="3571276" cy="6109561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488" y="2603231"/>
            <a:ext cx="3457575" cy="1295400"/>
          </a:xfrm>
          <a:prstGeom prst="rect">
            <a:avLst/>
          </a:prstGeom>
        </p:spPr>
      </p:pic>
      <p:sp>
        <p:nvSpPr>
          <p:cNvPr id="155" name="TextBox 154"/>
          <p:cNvSpPr txBox="1"/>
          <p:nvPr/>
        </p:nvSpPr>
        <p:spPr>
          <a:xfrm>
            <a:off x="5277853" y="-64168"/>
            <a:ext cx="6432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ACHIEVEMENTS / SCHOLARSHIPS PAGE - Mobile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00195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25868" y="2039663"/>
            <a:ext cx="3587474" cy="507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Achievement / Scholarships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2622353" y="2983676"/>
            <a:ext cx="3569088" cy="9686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TextBox 161"/>
          <p:cNvSpPr txBox="1"/>
          <p:nvPr/>
        </p:nvSpPr>
        <p:spPr>
          <a:xfrm>
            <a:off x="2670249" y="2946985"/>
            <a:ext cx="9650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Course One:</a:t>
            </a:r>
          </a:p>
          <a:p>
            <a:r>
              <a:rPr lang="en-AU" sz="1000" b="1" dirty="0" smtClean="0"/>
              <a:t>   </a:t>
            </a:r>
            <a:endParaRPr lang="en-AU" sz="10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809744"/>
              </p:ext>
            </p:extLst>
          </p:nvPr>
        </p:nvGraphicFramePr>
        <p:xfrm>
          <a:off x="2745040" y="3231352"/>
          <a:ext cx="3323852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6182"/>
                <a:gridCol w="10176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Achievement / Scholarship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Share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Completed 50%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90%</a:t>
                      </a:r>
                      <a:r>
                        <a:rPr lang="en-AU" sz="1000" baseline="0" dirty="0" smtClean="0"/>
                        <a:t> marks in quiz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6" name="Picture 1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334" y="3498385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18" name="Rectangle 117"/>
          <p:cNvSpPr/>
          <p:nvPr/>
        </p:nvSpPr>
        <p:spPr>
          <a:xfrm>
            <a:off x="2614333" y="4082559"/>
            <a:ext cx="3569088" cy="7353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TextBox 118"/>
          <p:cNvSpPr txBox="1"/>
          <p:nvPr/>
        </p:nvSpPr>
        <p:spPr>
          <a:xfrm>
            <a:off x="2662229" y="4045867"/>
            <a:ext cx="970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Course Two:</a:t>
            </a:r>
          </a:p>
          <a:p>
            <a:r>
              <a:rPr lang="en-AU" sz="1000" b="1" dirty="0" smtClean="0"/>
              <a:t>   </a:t>
            </a:r>
            <a:endParaRPr lang="en-AU" sz="1000" dirty="0" smtClean="0"/>
          </a:p>
        </p:txBody>
      </p:sp>
      <p:graphicFrame>
        <p:nvGraphicFramePr>
          <p:cNvPr id="120" name="Table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739549"/>
              </p:ext>
            </p:extLst>
          </p:nvPr>
        </p:nvGraphicFramePr>
        <p:xfrm>
          <a:off x="2737020" y="4314192"/>
          <a:ext cx="3323852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6182"/>
                <a:gridCol w="10176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Achievement / Scholarship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Share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Started course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3" name="Picture 1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314" y="4597267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5579" y="1333762"/>
            <a:ext cx="3457575" cy="1295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5" name="TextBox 154"/>
          <p:cNvSpPr txBox="1"/>
          <p:nvPr/>
        </p:nvSpPr>
        <p:spPr>
          <a:xfrm>
            <a:off x="5277853" y="-64168"/>
            <a:ext cx="6432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ACHIEVEMENTS / SCHOLARSHIPS PAGE - Web</a:t>
            </a:r>
            <a:endParaRPr lang="en-AU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291408" y="5786963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291408" y="750355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92" name="Rectangle 91"/>
          <p:cNvSpPr/>
          <p:nvPr/>
        </p:nvSpPr>
        <p:spPr>
          <a:xfrm>
            <a:off x="291408" y="1673685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</a:t>
            </a:r>
            <a:r>
              <a:rPr lang="en-AU" sz="1400" b="1" dirty="0" smtClean="0">
                <a:solidFill>
                  <a:schemeClr val="bg1"/>
                </a:solidFill>
              </a:rPr>
              <a:t>Scholarships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93" name="Freeform 92"/>
          <p:cNvSpPr/>
          <p:nvPr/>
        </p:nvSpPr>
        <p:spPr>
          <a:xfrm>
            <a:off x="8029213" y="1721131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91408" y="629207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Rectangle 94"/>
          <p:cNvSpPr/>
          <p:nvPr/>
        </p:nvSpPr>
        <p:spPr>
          <a:xfrm>
            <a:off x="5726717" y="1626183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5990958" y="1843315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4319809" y="1715958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98" name="Rectangle 97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9" name="Straight Connector 98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73" y="861696"/>
            <a:ext cx="627619" cy="627000"/>
          </a:xfrm>
          <a:prstGeom prst="rect">
            <a:avLst/>
          </a:prstGeom>
        </p:spPr>
      </p:pic>
      <p:sp>
        <p:nvSpPr>
          <p:cNvPr id="26" name="Oval 25"/>
          <p:cNvSpPr/>
          <p:nvPr/>
        </p:nvSpPr>
        <p:spPr>
          <a:xfrm>
            <a:off x="6599123" y="1679179"/>
            <a:ext cx="260153" cy="2635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chemeClr val="bg1">
                      <a:lumMod val="85000"/>
                    </a:schemeClr>
                  </a:solidFill>
                </a:ln>
              </a:rPr>
              <a:t>A</a:t>
            </a:r>
            <a:endParaRPr lang="en-AU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802756" y="1628503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User Name</a:t>
            </a:r>
            <a:endParaRPr lang="en-AU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741633"/>
              </p:ext>
            </p:extLst>
          </p:nvPr>
        </p:nvGraphicFramePr>
        <p:xfrm>
          <a:off x="7054555" y="1925813"/>
          <a:ext cx="84945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456"/>
              </a:tblGrid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My Profile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Logout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78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54"/>
          <p:cNvSpPr txBox="1"/>
          <p:nvPr/>
        </p:nvSpPr>
        <p:spPr>
          <a:xfrm>
            <a:off x="5277853" y="-64168"/>
            <a:ext cx="6432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HEADER, FOOTER &amp; LOGO – .</a:t>
            </a:r>
            <a:r>
              <a:rPr lang="en-AU" sz="2400" dirty="0" err="1" smtClean="0"/>
              <a:t>png</a:t>
            </a:r>
            <a:r>
              <a:rPr lang="en-AU" sz="2400" dirty="0" smtClean="0"/>
              <a:t> images</a:t>
            </a:r>
            <a:endParaRPr lang="en-AU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381" y="5243582"/>
            <a:ext cx="9895238" cy="1114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381" y="381381"/>
            <a:ext cx="9895238" cy="3047619"/>
          </a:xfrm>
          <a:prstGeom prst="rect">
            <a:avLst/>
          </a:prstGeom>
        </p:spPr>
      </p:pic>
      <p:sp>
        <p:nvSpPr>
          <p:cNvPr id="28" name="Freeform 27"/>
          <p:cNvSpPr/>
          <p:nvPr/>
        </p:nvSpPr>
        <p:spPr>
          <a:xfrm>
            <a:off x="1784905" y="2249846"/>
            <a:ext cx="2613600" cy="261360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Freeform 28"/>
          <p:cNvSpPr/>
          <p:nvPr/>
        </p:nvSpPr>
        <p:spPr>
          <a:xfrm>
            <a:off x="7792200" y="2101993"/>
            <a:ext cx="2613600" cy="261360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rgbClr val="0048B0"/>
          </a:solidFill>
          <a:ln>
            <a:solidFill>
              <a:srgbClr val="0048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65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50624" y="713576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36" name="TextBox 35"/>
          <p:cNvSpPr txBox="1"/>
          <p:nvPr/>
        </p:nvSpPr>
        <p:spPr>
          <a:xfrm>
            <a:off x="2150624" y="5750184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6" name="Rectangle 5"/>
          <p:cNvSpPr/>
          <p:nvPr/>
        </p:nvSpPr>
        <p:spPr>
          <a:xfrm>
            <a:off x="3977037" y="1767388"/>
            <a:ext cx="4588042" cy="3826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TextBox 39"/>
          <p:cNvSpPr txBox="1"/>
          <p:nvPr/>
        </p:nvSpPr>
        <p:spPr>
          <a:xfrm>
            <a:off x="5776108" y="1771352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Login</a:t>
            </a:r>
            <a:endParaRPr lang="en-AU" b="1" dirty="0"/>
          </a:p>
        </p:txBody>
      </p:sp>
      <p:grpSp>
        <p:nvGrpSpPr>
          <p:cNvPr id="41" name="Group 40"/>
          <p:cNvGrpSpPr/>
          <p:nvPr/>
        </p:nvGrpSpPr>
        <p:grpSpPr>
          <a:xfrm>
            <a:off x="5076731" y="4012657"/>
            <a:ext cx="2041888" cy="309905"/>
            <a:chOff x="6120000" y="1736080"/>
            <a:chExt cx="2246077" cy="603920"/>
          </a:xfrm>
        </p:grpSpPr>
        <p:sp>
          <p:nvSpPr>
            <p:cNvPr id="42" name="Rectangle 41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5760993" y="4004014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Login</a:t>
            </a:r>
            <a:endParaRPr lang="en-AU" sz="14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5033064" y="2437856"/>
            <a:ext cx="2160000" cy="522018"/>
            <a:chOff x="1495775" y="1483350"/>
            <a:chExt cx="2160000" cy="522018"/>
          </a:xfrm>
        </p:grpSpPr>
        <p:grpSp>
          <p:nvGrpSpPr>
            <p:cNvPr id="47" name="Group 46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/>
            <p:cNvSpPr txBox="1"/>
            <p:nvPr/>
          </p:nvSpPr>
          <p:spPr>
            <a:xfrm>
              <a:off x="1495775" y="1483350"/>
              <a:ext cx="5854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Email</a:t>
              </a:r>
              <a:endParaRPr lang="en-AU" sz="140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029043" y="3117684"/>
            <a:ext cx="2160000" cy="555654"/>
            <a:chOff x="1491754" y="2275472"/>
            <a:chExt cx="2160000" cy="555654"/>
          </a:xfrm>
        </p:grpSpPr>
        <p:grpSp>
          <p:nvGrpSpPr>
            <p:cNvPr id="65" name="Group 64"/>
            <p:cNvGrpSpPr/>
            <p:nvPr/>
          </p:nvGrpSpPr>
          <p:grpSpPr>
            <a:xfrm>
              <a:off x="1491754" y="2275472"/>
              <a:ext cx="2160000" cy="522018"/>
              <a:chOff x="1495775" y="1483350"/>
              <a:chExt cx="2160000" cy="522018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1495775" y="1753454"/>
                <a:ext cx="2160000" cy="251914"/>
                <a:chOff x="1440000" y="1080000"/>
                <a:chExt cx="2160000" cy="540000"/>
              </a:xfrm>
            </p:grpSpPr>
            <p:cxnSp>
              <p:nvCxnSpPr>
                <p:cNvPr id="75" name="Straight Connector 74"/>
                <p:cNvCxnSpPr/>
                <p:nvPr/>
              </p:nvCxnSpPr>
              <p:spPr>
                <a:xfrm flipV="1"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Rectangle 75"/>
                <p:cNvSpPr/>
                <p:nvPr/>
              </p:nvSpPr>
              <p:spPr>
                <a:xfrm>
                  <a:off x="1440000" y="1080000"/>
                  <a:ext cx="2160000" cy="540000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1495775" y="1483350"/>
                <a:ext cx="8763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 smtClean="0"/>
                  <a:t>Password</a:t>
                </a:r>
                <a:endParaRPr lang="en-AU" sz="1400" dirty="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3234129" y="2518341"/>
              <a:ext cx="417625" cy="312785"/>
              <a:chOff x="6059222" y="2422805"/>
              <a:chExt cx="417625" cy="312785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6101952" y="2427813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400" dirty="0" smtClean="0">
                    <a:effectLst/>
                    <a:latin typeface="Webdings" panose="05030102010509060703" pitchFamily="18" charset="2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endParaRPr lang="en-AU" sz="1400" dirty="0" smtClean="0"/>
              </a:p>
            </p:txBody>
          </p:sp>
        </p:grpSp>
      </p:grpSp>
      <p:sp>
        <p:nvSpPr>
          <p:cNvPr id="78" name="TextBox 77"/>
          <p:cNvSpPr txBox="1"/>
          <p:nvPr/>
        </p:nvSpPr>
        <p:spPr>
          <a:xfrm>
            <a:off x="5080609" y="4602040"/>
            <a:ext cx="2682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Not yet registered? </a:t>
            </a:r>
            <a:r>
              <a:rPr lang="en-AU" sz="1400" b="1" u="sng" dirty="0" smtClean="0">
                <a:solidFill>
                  <a:schemeClr val="accent1">
                    <a:lumMod val="75000"/>
                  </a:schemeClr>
                </a:solidFill>
              </a:rPr>
              <a:t>Register here</a:t>
            </a:r>
            <a:endParaRPr lang="en-AU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080609" y="4992967"/>
            <a:ext cx="2123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u="sng" dirty="0" smtClean="0">
                <a:solidFill>
                  <a:schemeClr val="accent1">
                    <a:lumMod val="75000"/>
                  </a:schemeClr>
                </a:solidFill>
              </a:rPr>
              <a:t>Change / Forgot password</a:t>
            </a:r>
            <a:endParaRPr lang="en-AU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031315" y="2119664"/>
            <a:ext cx="16642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Validation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50624" y="592428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TextBox 80"/>
          <p:cNvSpPr txBox="1"/>
          <p:nvPr/>
        </p:nvSpPr>
        <p:spPr>
          <a:xfrm>
            <a:off x="5277853" y="0"/>
            <a:ext cx="3128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LOGIN PAGE - Web</a:t>
            </a:r>
            <a:endParaRPr lang="en-AU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133" y="823059"/>
            <a:ext cx="627619" cy="6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7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53037" y="592428"/>
            <a:ext cx="3245476" cy="5331854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1421196" y="737456"/>
            <a:ext cx="95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Register</a:t>
            </a:r>
            <a:endParaRPr lang="en-AU" b="1" dirty="0"/>
          </a:p>
        </p:txBody>
      </p:sp>
      <p:grpSp>
        <p:nvGrpSpPr>
          <p:cNvPr id="37" name="Group 36"/>
          <p:cNvGrpSpPr/>
          <p:nvPr/>
        </p:nvGrpSpPr>
        <p:grpSpPr>
          <a:xfrm>
            <a:off x="1540026" y="4518571"/>
            <a:ext cx="2041888" cy="309905"/>
            <a:chOff x="6120000" y="1736080"/>
            <a:chExt cx="2246077" cy="603920"/>
          </a:xfrm>
        </p:grpSpPr>
        <p:sp>
          <p:nvSpPr>
            <p:cNvPr id="29" name="Rectangle 28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2223704" y="4482513"/>
            <a:ext cx="775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Register</a:t>
            </a:r>
            <a:endParaRPr lang="en-AU" sz="14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1495775" y="1296123"/>
            <a:ext cx="2160000" cy="766457"/>
            <a:chOff x="1495775" y="1483350"/>
            <a:chExt cx="2160000" cy="766457"/>
          </a:xfrm>
        </p:grpSpPr>
        <p:grpSp>
          <p:nvGrpSpPr>
            <p:cNvPr id="16" name="Group 15"/>
            <p:cNvGrpSpPr/>
            <p:nvPr/>
          </p:nvGrpSpPr>
          <p:grpSpPr>
            <a:xfrm>
              <a:off x="1495775" y="1483350"/>
              <a:ext cx="2160000" cy="522018"/>
              <a:chOff x="1495775" y="1483350"/>
              <a:chExt cx="2160000" cy="522018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495775" y="1753454"/>
                <a:ext cx="2160000" cy="251914"/>
                <a:chOff x="1440000" y="1080000"/>
                <a:chExt cx="2160000" cy="5400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440000" y="1080000"/>
                  <a:ext cx="2160000" cy="540000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7" name="Straight Connector 6"/>
                <p:cNvCxnSpPr/>
                <p:nvPr/>
              </p:nvCxnSpPr>
              <p:spPr>
                <a:xfrm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 flipV="1"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TextBox 14"/>
              <p:cNvSpPr txBox="1"/>
              <p:nvPr/>
            </p:nvSpPr>
            <p:spPr>
              <a:xfrm>
                <a:off x="1495775" y="1483350"/>
                <a:ext cx="7152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 smtClean="0"/>
                  <a:t>* Email</a:t>
                </a:r>
                <a:endParaRPr lang="en-AU" sz="1400" dirty="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1495775" y="2003586"/>
              <a:ext cx="15440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dirty="0" smtClean="0"/>
                <a:t>Text describing email field</a:t>
              </a:r>
              <a:endParaRPr lang="en-AU" sz="10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491754" y="2023850"/>
            <a:ext cx="2160000" cy="766457"/>
            <a:chOff x="1491754" y="2275472"/>
            <a:chExt cx="2160000" cy="766457"/>
          </a:xfrm>
        </p:grpSpPr>
        <p:grpSp>
          <p:nvGrpSpPr>
            <p:cNvPr id="55" name="Group 54"/>
            <p:cNvGrpSpPr/>
            <p:nvPr/>
          </p:nvGrpSpPr>
          <p:grpSpPr>
            <a:xfrm>
              <a:off x="1491754" y="2275472"/>
              <a:ext cx="2160000" cy="766457"/>
              <a:chOff x="1495775" y="1483350"/>
              <a:chExt cx="2160000" cy="766457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495775" y="1483350"/>
                <a:ext cx="2160000" cy="522018"/>
                <a:chOff x="1495775" y="1483350"/>
                <a:chExt cx="2160000" cy="522018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1495775" y="1753454"/>
                  <a:ext cx="2160000" cy="251914"/>
                  <a:chOff x="1440000" y="1080000"/>
                  <a:chExt cx="2160000" cy="540000"/>
                </a:xfrm>
              </p:grpSpPr>
              <p:cxnSp>
                <p:nvCxnSpPr>
                  <p:cNvPr id="62" name="Straight Connector 61"/>
                  <p:cNvCxnSpPr/>
                  <p:nvPr/>
                </p:nvCxnSpPr>
                <p:spPr>
                  <a:xfrm flipV="1"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" name="Rectangle 59"/>
                  <p:cNvSpPr/>
                  <p:nvPr/>
                </p:nvSpPr>
                <p:spPr>
                  <a:xfrm>
                    <a:off x="1440000" y="1080000"/>
                    <a:ext cx="2160000" cy="540000"/>
                  </a:xfrm>
                  <a:prstGeom prst="rect">
                    <a:avLst/>
                  </a:prstGeom>
                  <a:noFill/>
                  <a:ln w="127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9" name="TextBox 58"/>
                <p:cNvSpPr txBox="1"/>
                <p:nvPr/>
              </p:nvSpPr>
              <p:spPr>
                <a:xfrm>
                  <a:off x="1495775" y="1483350"/>
                  <a:ext cx="100617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 smtClean="0"/>
                    <a:t>* Password</a:t>
                  </a:r>
                  <a:endParaRPr lang="en-AU" sz="1400" dirty="0"/>
                </a:p>
              </p:txBody>
            </p:sp>
          </p:grpSp>
          <p:sp>
            <p:nvSpPr>
              <p:cNvPr id="57" name="TextBox 56"/>
              <p:cNvSpPr txBox="1"/>
              <p:nvPr/>
            </p:nvSpPr>
            <p:spPr>
              <a:xfrm>
                <a:off x="1495775" y="2003586"/>
                <a:ext cx="17572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00" dirty="0" smtClean="0"/>
                  <a:t>Text describing password field</a:t>
                </a:r>
                <a:endParaRPr lang="en-AU" sz="1000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3234129" y="2518341"/>
              <a:ext cx="417625" cy="309905"/>
              <a:chOff x="6059222" y="2422805"/>
              <a:chExt cx="417625" cy="309905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" name="Group 63"/>
          <p:cNvGrpSpPr/>
          <p:nvPr/>
        </p:nvGrpSpPr>
        <p:grpSpPr>
          <a:xfrm>
            <a:off x="1491754" y="3304978"/>
            <a:ext cx="2160000" cy="766457"/>
            <a:chOff x="1495775" y="1483350"/>
            <a:chExt cx="2160000" cy="766457"/>
          </a:xfrm>
        </p:grpSpPr>
        <p:grpSp>
          <p:nvGrpSpPr>
            <p:cNvPr id="65" name="Group 64"/>
            <p:cNvGrpSpPr/>
            <p:nvPr/>
          </p:nvGrpSpPr>
          <p:grpSpPr>
            <a:xfrm>
              <a:off x="1495775" y="1483350"/>
              <a:ext cx="2160000" cy="522018"/>
              <a:chOff x="1495775" y="1483350"/>
              <a:chExt cx="2160000" cy="522018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1495775" y="1753454"/>
                <a:ext cx="2160000" cy="251914"/>
                <a:chOff x="1440000" y="1080000"/>
                <a:chExt cx="2160000" cy="540000"/>
              </a:xfrm>
            </p:grpSpPr>
            <p:sp>
              <p:nvSpPr>
                <p:cNvPr id="69" name="Rectangle 68"/>
                <p:cNvSpPr/>
                <p:nvPr/>
              </p:nvSpPr>
              <p:spPr>
                <a:xfrm>
                  <a:off x="1440000" y="1080000"/>
                  <a:ext cx="2160000" cy="540000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V="1"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8" name="TextBox 67"/>
              <p:cNvSpPr txBox="1"/>
              <p:nvPr/>
            </p:nvSpPr>
            <p:spPr>
              <a:xfrm>
                <a:off x="1495775" y="1483350"/>
                <a:ext cx="13840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 smtClean="0"/>
                  <a:t>Reference Token</a:t>
                </a:r>
                <a:endParaRPr lang="en-AU" sz="1400" dirty="0"/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1495775" y="2003586"/>
              <a:ext cx="18373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dirty="0" smtClean="0"/>
                <a:t>Text describing reference token</a:t>
              </a:r>
              <a:endParaRPr lang="en-AU" sz="1000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543320" y="4955175"/>
            <a:ext cx="2036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Already registered? </a:t>
            </a:r>
            <a:r>
              <a:rPr lang="en-AU" sz="1400" b="1" u="sng" dirty="0" smtClean="0">
                <a:solidFill>
                  <a:schemeClr val="accent1">
                    <a:lumMod val="75000"/>
                  </a:schemeClr>
                </a:solidFill>
              </a:rPr>
              <a:t>Login</a:t>
            </a:r>
            <a:endParaRPr lang="en-AU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43320" y="5194731"/>
            <a:ext cx="2123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u="sng" dirty="0" smtClean="0">
                <a:solidFill>
                  <a:schemeClr val="accent1">
                    <a:lumMod val="75000"/>
                  </a:schemeClr>
                </a:solidFill>
              </a:rPr>
              <a:t>Change / Forgot password</a:t>
            </a:r>
            <a:endParaRPr lang="en-AU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1475131" y="2753109"/>
            <a:ext cx="2160000" cy="766457"/>
            <a:chOff x="1491754" y="2275472"/>
            <a:chExt cx="2160000" cy="766457"/>
          </a:xfrm>
        </p:grpSpPr>
        <p:grpSp>
          <p:nvGrpSpPr>
            <p:cNvPr id="114" name="Group 113"/>
            <p:cNvGrpSpPr/>
            <p:nvPr/>
          </p:nvGrpSpPr>
          <p:grpSpPr>
            <a:xfrm>
              <a:off x="1491754" y="2275472"/>
              <a:ext cx="2160000" cy="766457"/>
              <a:chOff x="1495775" y="1483350"/>
              <a:chExt cx="2160000" cy="766457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1495775" y="1483350"/>
                <a:ext cx="2160000" cy="522018"/>
                <a:chOff x="1495775" y="1483350"/>
                <a:chExt cx="2160000" cy="522018"/>
              </a:xfrm>
            </p:grpSpPr>
            <p:grpSp>
              <p:nvGrpSpPr>
                <p:cNvPr id="122" name="Group 121"/>
                <p:cNvGrpSpPr/>
                <p:nvPr/>
              </p:nvGrpSpPr>
              <p:grpSpPr>
                <a:xfrm>
                  <a:off x="1495775" y="1753454"/>
                  <a:ext cx="2160000" cy="251914"/>
                  <a:chOff x="1440000" y="1080000"/>
                  <a:chExt cx="2160000" cy="540000"/>
                </a:xfrm>
              </p:grpSpPr>
              <p:cxnSp>
                <p:nvCxnSpPr>
                  <p:cNvPr id="124" name="Straight Connector 123"/>
                  <p:cNvCxnSpPr/>
                  <p:nvPr/>
                </p:nvCxnSpPr>
                <p:spPr>
                  <a:xfrm flipV="1"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5" name="Rectangle 124"/>
                  <p:cNvSpPr/>
                  <p:nvPr/>
                </p:nvSpPr>
                <p:spPr>
                  <a:xfrm>
                    <a:off x="1440000" y="1080000"/>
                    <a:ext cx="2160000" cy="540000"/>
                  </a:xfrm>
                  <a:prstGeom prst="rect">
                    <a:avLst/>
                  </a:prstGeom>
                  <a:noFill/>
                  <a:ln w="127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26" name="Straight Connector 125"/>
                  <p:cNvCxnSpPr/>
                  <p:nvPr/>
                </p:nvCxnSpPr>
                <p:spPr>
                  <a:xfrm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3" name="TextBox 122"/>
                <p:cNvSpPr txBox="1"/>
                <p:nvPr/>
              </p:nvSpPr>
              <p:spPr>
                <a:xfrm>
                  <a:off x="1495775" y="1483350"/>
                  <a:ext cx="163192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 smtClean="0"/>
                    <a:t>* Confirm Password</a:t>
                  </a:r>
                  <a:endParaRPr lang="en-AU" sz="1400" dirty="0"/>
                </a:p>
              </p:txBody>
            </p:sp>
          </p:grpSp>
          <p:sp>
            <p:nvSpPr>
              <p:cNvPr id="121" name="TextBox 120"/>
              <p:cNvSpPr txBox="1"/>
              <p:nvPr/>
            </p:nvSpPr>
            <p:spPr>
              <a:xfrm>
                <a:off x="1495775" y="2003586"/>
                <a:ext cx="1847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AU" sz="1000" dirty="0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3234129" y="2518341"/>
              <a:ext cx="417625" cy="309905"/>
              <a:chOff x="6059222" y="2422805"/>
              <a:chExt cx="417625" cy="309905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17" name="Straight Connector 116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7" name="TextBox 126"/>
          <p:cNvSpPr txBox="1"/>
          <p:nvPr/>
        </p:nvSpPr>
        <p:spPr>
          <a:xfrm>
            <a:off x="1494026" y="1068906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264598" y="228418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AU" sz="1400" dirty="0" smtClean="0"/>
          </a:p>
        </p:txBody>
      </p:sp>
      <p:sp>
        <p:nvSpPr>
          <p:cNvPr id="129" name="TextBox 128"/>
          <p:cNvSpPr txBox="1"/>
          <p:nvPr/>
        </p:nvSpPr>
        <p:spPr>
          <a:xfrm>
            <a:off x="3266870" y="299998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AU" sz="1400" dirty="0" smtClean="0"/>
          </a:p>
        </p:txBody>
      </p:sp>
      <p:sp>
        <p:nvSpPr>
          <p:cNvPr id="130" name="Rectangle 129"/>
          <p:cNvSpPr/>
          <p:nvPr/>
        </p:nvSpPr>
        <p:spPr>
          <a:xfrm>
            <a:off x="3346771" y="5609619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1" name="Oval 130"/>
          <p:cNvSpPr/>
          <p:nvPr/>
        </p:nvSpPr>
        <p:spPr>
          <a:xfrm>
            <a:off x="2504599" y="5624186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2" name="Isosceles Triangle 131"/>
          <p:cNvSpPr/>
          <p:nvPr/>
        </p:nvSpPr>
        <p:spPr>
          <a:xfrm rot="16200000">
            <a:off x="1583782" y="5643829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3" name="Straight Connector 132"/>
          <p:cNvCxnSpPr/>
          <p:nvPr/>
        </p:nvCxnSpPr>
        <p:spPr>
          <a:xfrm>
            <a:off x="953037" y="5559515"/>
            <a:ext cx="32454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277853" y="0"/>
            <a:ext cx="5566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REGISTRATION PAGE - Mobile</a:t>
            </a:r>
            <a:endParaRPr lang="en-AU" sz="2400" dirty="0"/>
          </a:p>
        </p:txBody>
      </p:sp>
      <p:sp>
        <p:nvSpPr>
          <p:cNvPr id="75" name="TextBox 74"/>
          <p:cNvSpPr txBox="1"/>
          <p:nvPr/>
        </p:nvSpPr>
        <p:spPr>
          <a:xfrm>
            <a:off x="1747184" y="4088442"/>
            <a:ext cx="2052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Send promotions </a:t>
            </a:r>
            <a:r>
              <a:rPr lang="en-AU" sz="1400" dirty="0"/>
              <a:t>&amp;</a:t>
            </a:r>
            <a:r>
              <a:rPr lang="en-AU" sz="1400" dirty="0" smtClean="0"/>
              <a:t> offers</a:t>
            </a:r>
            <a:endParaRPr lang="en-AU" sz="1400" dirty="0"/>
          </a:p>
        </p:txBody>
      </p:sp>
      <p:sp>
        <p:nvSpPr>
          <p:cNvPr id="76" name="Rectangle 75"/>
          <p:cNvSpPr/>
          <p:nvPr/>
        </p:nvSpPr>
        <p:spPr>
          <a:xfrm>
            <a:off x="1533192" y="4127363"/>
            <a:ext cx="166091" cy="18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7" name="Rectangle 76"/>
          <p:cNvSpPr/>
          <p:nvPr/>
        </p:nvSpPr>
        <p:spPr>
          <a:xfrm>
            <a:off x="1421196" y="401864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619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2102500" y="713576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75" name="TextBox 74"/>
          <p:cNvSpPr txBox="1"/>
          <p:nvPr/>
        </p:nvSpPr>
        <p:spPr>
          <a:xfrm>
            <a:off x="2102500" y="6199362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76" name="Rectangle 75"/>
          <p:cNvSpPr/>
          <p:nvPr/>
        </p:nvSpPr>
        <p:spPr>
          <a:xfrm>
            <a:off x="3880787" y="1767388"/>
            <a:ext cx="4588042" cy="42965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7" name="TextBox 76"/>
          <p:cNvSpPr txBox="1"/>
          <p:nvPr/>
        </p:nvSpPr>
        <p:spPr>
          <a:xfrm>
            <a:off x="5679858" y="1771352"/>
            <a:ext cx="95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Register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2102500" y="592427"/>
            <a:ext cx="8088331" cy="622248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5" name="Group 104"/>
          <p:cNvGrpSpPr/>
          <p:nvPr/>
        </p:nvGrpSpPr>
        <p:grpSpPr>
          <a:xfrm>
            <a:off x="5085331" y="4923244"/>
            <a:ext cx="2041888" cy="309905"/>
            <a:chOff x="6120000" y="1736080"/>
            <a:chExt cx="2246077" cy="603920"/>
          </a:xfrm>
        </p:grpSpPr>
        <p:sp>
          <p:nvSpPr>
            <p:cNvPr id="106" name="Rectangle 105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5769009" y="4887186"/>
            <a:ext cx="775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Register</a:t>
            </a:r>
            <a:endParaRPr lang="en-AU" sz="140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5041080" y="2284180"/>
            <a:ext cx="2160000" cy="522018"/>
            <a:chOff x="1495775" y="1483350"/>
            <a:chExt cx="2160000" cy="522018"/>
          </a:xfrm>
        </p:grpSpPr>
        <p:grpSp>
          <p:nvGrpSpPr>
            <p:cNvPr id="111" name="Group 110"/>
            <p:cNvGrpSpPr/>
            <p:nvPr/>
          </p:nvGrpSpPr>
          <p:grpSpPr>
            <a:xfrm>
              <a:off x="1495775" y="1483350"/>
              <a:ext cx="2160000" cy="522018"/>
              <a:chOff x="1495775" y="1483350"/>
              <a:chExt cx="2160000" cy="522018"/>
            </a:xfrm>
          </p:grpSpPr>
          <p:grpSp>
            <p:nvGrpSpPr>
              <p:cNvPr id="119" name="Group 118"/>
              <p:cNvGrpSpPr/>
              <p:nvPr/>
            </p:nvGrpSpPr>
            <p:grpSpPr>
              <a:xfrm>
                <a:off x="1495775" y="1753454"/>
                <a:ext cx="2160000" cy="251914"/>
                <a:chOff x="1440000" y="1080000"/>
                <a:chExt cx="2160000" cy="540000"/>
              </a:xfrm>
            </p:grpSpPr>
            <p:sp>
              <p:nvSpPr>
                <p:cNvPr id="135" name="Rectangle 134"/>
                <p:cNvSpPr/>
                <p:nvPr/>
              </p:nvSpPr>
              <p:spPr>
                <a:xfrm>
                  <a:off x="1440000" y="1080000"/>
                  <a:ext cx="2160000" cy="540000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 flipV="1"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4" name="TextBox 133"/>
              <p:cNvSpPr txBox="1"/>
              <p:nvPr/>
            </p:nvSpPr>
            <p:spPr>
              <a:xfrm>
                <a:off x="1495775" y="1483350"/>
                <a:ext cx="7152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 smtClean="0"/>
                  <a:t>* Email</a:t>
                </a:r>
                <a:endParaRPr lang="en-AU" sz="1400" dirty="0"/>
              </a:p>
            </p:txBody>
          </p:sp>
        </p:grpSp>
        <p:sp>
          <p:nvSpPr>
            <p:cNvPr id="112" name="TextBox 111"/>
            <p:cNvSpPr txBox="1"/>
            <p:nvPr/>
          </p:nvSpPr>
          <p:spPr>
            <a:xfrm>
              <a:off x="2107742" y="1539213"/>
              <a:ext cx="15440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dirty="0" smtClean="0"/>
                <a:t>Text describing email field</a:t>
              </a:r>
              <a:endParaRPr lang="en-AU" sz="1000" dirty="0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5037059" y="2764951"/>
            <a:ext cx="2651450" cy="552774"/>
            <a:chOff x="1491754" y="2275472"/>
            <a:chExt cx="2651450" cy="552774"/>
          </a:xfrm>
        </p:grpSpPr>
        <p:grpSp>
          <p:nvGrpSpPr>
            <p:cNvPr id="139" name="Group 138"/>
            <p:cNvGrpSpPr/>
            <p:nvPr/>
          </p:nvGrpSpPr>
          <p:grpSpPr>
            <a:xfrm>
              <a:off x="1491754" y="2275472"/>
              <a:ext cx="2651450" cy="522018"/>
              <a:chOff x="1495775" y="1483350"/>
              <a:chExt cx="2651450" cy="522018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1495775" y="1483350"/>
                <a:ext cx="2160000" cy="522018"/>
                <a:chOff x="1495775" y="1483350"/>
                <a:chExt cx="2160000" cy="522018"/>
              </a:xfrm>
            </p:grpSpPr>
            <p:grpSp>
              <p:nvGrpSpPr>
                <p:cNvPr id="146" name="Group 145"/>
                <p:cNvGrpSpPr/>
                <p:nvPr/>
              </p:nvGrpSpPr>
              <p:grpSpPr>
                <a:xfrm>
                  <a:off x="1495775" y="1753454"/>
                  <a:ext cx="2160000" cy="251914"/>
                  <a:chOff x="1440000" y="1080000"/>
                  <a:chExt cx="2160000" cy="540000"/>
                </a:xfrm>
              </p:grpSpPr>
              <p:cxnSp>
                <p:nvCxnSpPr>
                  <p:cNvPr id="148" name="Straight Connector 147"/>
                  <p:cNvCxnSpPr/>
                  <p:nvPr/>
                </p:nvCxnSpPr>
                <p:spPr>
                  <a:xfrm flipV="1"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1440000" y="1080000"/>
                    <a:ext cx="2160000" cy="540000"/>
                  </a:xfrm>
                  <a:prstGeom prst="rect">
                    <a:avLst/>
                  </a:prstGeom>
                  <a:noFill/>
                  <a:ln w="127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50" name="Straight Connector 149"/>
                  <p:cNvCxnSpPr/>
                  <p:nvPr/>
                </p:nvCxnSpPr>
                <p:spPr>
                  <a:xfrm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7" name="TextBox 146"/>
                <p:cNvSpPr txBox="1"/>
                <p:nvPr/>
              </p:nvSpPr>
              <p:spPr>
                <a:xfrm>
                  <a:off x="1495775" y="1483350"/>
                  <a:ext cx="100617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 smtClean="0"/>
                    <a:t>* Password</a:t>
                  </a:r>
                  <a:endParaRPr lang="en-AU" sz="1400" dirty="0"/>
                </a:p>
              </p:txBody>
            </p:sp>
          </p:grpSp>
          <p:sp>
            <p:nvSpPr>
              <p:cNvPr id="145" name="TextBox 144"/>
              <p:cNvSpPr txBox="1"/>
              <p:nvPr/>
            </p:nvSpPr>
            <p:spPr>
              <a:xfrm>
                <a:off x="2390013" y="1524114"/>
                <a:ext cx="17572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00" dirty="0" smtClean="0"/>
                  <a:t>Text describing password field</a:t>
                </a:r>
                <a:endParaRPr lang="en-AU" sz="1000" dirty="0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234129" y="2518341"/>
              <a:ext cx="417625" cy="309905"/>
              <a:chOff x="6059222" y="2422805"/>
              <a:chExt cx="417625" cy="309905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42" name="Straight Connector 141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Group 150"/>
          <p:cNvGrpSpPr/>
          <p:nvPr/>
        </p:nvGrpSpPr>
        <p:grpSpPr>
          <a:xfrm>
            <a:off x="5037059" y="3760713"/>
            <a:ext cx="3057174" cy="522018"/>
            <a:chOff x="1495775" y="1483350"/>
            <a:chExt cx="3057174" cy="522018"/>
          </a:xfrm>
        </p:grpSpPr>
        <p:grpSp>
          <p:nvGrpSpPr>
            <p:cNvPr id="152" name="Group 151"/>
            <p:cNvGrpSpPr/>
            <p:nvPr/>
          </p:nvGrpSpPr>
          <p:grpSpPr>
            <a:xfrm>
              <a:off x="1495775" y="1483350"/>
              <a:ext cx="2160000" cy="522018"/>
              <a:chOff x="1495775" y="1483350"/>
              <a:chExt cx="2160000" cy="522018"/>
            </a:xfrm>
          </p:grpSpPr>
          <p:grpSp>
            <p:nvGrpSpPr>
              <p:cNvPr id="154" name="Group 153"/>
              <p:cNvGrpSpPr/>
              <p:nvPr/>
            </p:nvGrpSpPr>
            <p:grpSpPr>
              <a:xfrm>
                <a:off x="1495775" y="1753454"/>
                <a:ext cx="2160000" cy="251914"/>
                <a:chOff x="1440000" y="1080000"/>
                <a:chExt cx="2160000" cy="540000"/>
              </a:xfrm>
            </p:grpSpPr>
            <p:sp>
              <p:nvSpPr>
                <p:cNvPr id="156" name="Rectangle 155"/>
                <p:cNvSpPr/>
                <p:nvPr/>
              </p:nvSpPr>
              <p:spPr>
                <a:xfrm>
                  <a:off x="1440000" y="1080000"/>
                  <a:ext cx="2160000" cy="540000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 flipV="1"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TextBox 154"/>
              <p:cNvSpPr txBox="1"/>
              <p:nvPr/>
            </p:nvSpPr>
            <p:spPr>
              <a:xfrm>
                <a:off x="1495775" y="1483350"/>
                <a:ext cx="13840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 smtClean="0"/>
                  <a:t>Reference Token</a:t>
                </a:r>
                <a:endParaRPr lang="en-AU" sz="1400" dirty="0"/>
              </a:p>
            </p:txBody>
          </p:sp>
        </p:grpSp>
        <p:sp>
          <p:nvSpPr>
            <p:cNvPr id="153" name="TextBox 152"/>
            <p:cNvSpPr txBox="1"/>
            <p:nvPr/>
          </p:nvSpPr>
          <p:spPr>
            <a:xfrm>
              <a:off x="2715587" y="1538511"/>
              <a:ext cx="18373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dirty="0" smtClean="0"/>
                <a:t>Text describing reference token</a:t>
              </a:r>
              <a:endParaRPr lang="en-AU" sz="1000" dirty="0"/>
            </a:p>
          </p:txBody>
        </p:sp>
      </p:grpSp>
      <p:sp>
        <p:nvSpPr>
          <p:cNvPr id="159" name="TextBox 158"/>
          <p:cNvSpPr txBox="1"/>
          <p:nvPr/>
        </p:nvSpPr>
        <p:spPr>
          <a:xfrm>
            <a:off x="5088625" y="5334090"/>
            <a:ext cx="2036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Already registered? </a:t>
            </a:r>
            <a:r>
              <a:rPr lang="en-AU" sz="1400" b="1" u="sng" dirty="0" smtClean="0">
                <a:solidFill>
                  <a:schemeClr val="accent1">
                    <a:lumMod val="75000"/>
                  </a:schemeClr>
                </a:solidFill>
              </a:rPr>
              <a:t>Login</a:t>
            </a:r>
            <a:endParaRPr lang="en-AU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5088625" y="5612056"/>
            <a:ext cx="2123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u="sng" dirty="0" smtClean="0">
                <a:solidFill>
                  <a:schemeClr val="accent1">
                    <a:lumMod val="75000"/>
                  </a:schemeClr>
                </a:solidFill>
              </a:rPr>
              <a:t>Change / Forgot password</a:t>
            </a:r>
            <a:endParaRPr lang="en-AU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>
            <a:off x="5020436" y="3247254"/>
            <a:ext cx="2160000" cy="766457"/>
            <a:chOff x="1491754" y="2275472"/>
            <a:chExt cx="2160000" cy="766457"/>
          </a:xfrm>
        </p:grpSpPr>
        <p:grpSp>
          <p:nvGrpSpPr>
            <p:cNvPr id="162" name="Group 161"/>
            <p:cNvGrpSpPr/>
            <p:nvPr/>
          </p:nvGrpSpPr>
          <p:grpSpPr>
            <a:xfrm>
              <a:off x="1491754" y="2275472"/>
              <a:ext cx="2160000" cy="766457"/>
              <a:chOff x="1495775" y="1483350"/>
              <a:chExt cx="2160000" cy="766457"/>
            </a:xfrm>
          </p:grpSpPr>
          <p:grpSp>
            <p:nvGrpSpPr>
              <p:cNvPr id="167" name="Group 166"/>
              <p:cNvGrpSpPr/>
              <p:nvPr/>
            </p:nvGrpSpPr>
            <p:grpSpPr>
              <a:xfrm>
                <a:off x="1495775" y="1483350"/>
                <a:ext cx="2160000" cy="522018"/>
                <a:chOff x="1495775" y="1483350"/>
                <a:chExt cx="2160000" cy="522018"/>
              </a:xfrm>
            </p:grpSpPr>
            <p:grpSp>
              <p:nvGrpSpPr>
                <p:cNvPr id="169" name="Group 168"/>
                <p:cNvGrpSpPr/>
                <p:nvPr/>
              </p:nvGrpSpPr>
              <p:grpSpPr>
                <a:xfrm>
                  <a:off x="1495775" y="1753454"/>
                  <a:ext cx="2160000" cy="251914"/>
                  <a:chOff x="1440000" y="1080000"/>
                  <a:chExt cx="2160000" cy="540000"/>
                </a:xfrm>
              </p:grpSpPr>
              <p:cxnSp>
                <p:nvCxnSpPr>
                  <p:cNvPr id="171" name="Straight Connector 170"/>
                  <p:cNvCxnSpPr/>
                  <p:nvPr/>
                </p:nvCxnSpPr>
                <p:spPr>
                  <a:xfrm flipV="1"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2" name="Rectangle 171"/>
                  <p:cNvSpPr/>
                  <p:nvPr/>
                </p:nvSpPr>
                <p:spPr>
                  <a:xfrm>
                    <a:off x="1440000" y="1080000"/>
                    <a:ext cx="2160000" cy="540000"/>
                  </a:xfrm>
                  <a:prstGeom prst="rect">
                    <a:avLst/>
                  </a:prstGeom>
                  <a:noFill/>
                  <a:ln w="127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73" name="Straight Connector 172"/>
                  <p:cNvCxnSpPr/>
                  <p:nvPr/>
                </p:nvCxnSpPr>
                <p:spPr>
                  <a:xfrm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0" name="TextBox 169"/>
                <p:cNvSpPr txBox="1"/>
                <p:nvPr/>
              </p:nvSpPr>
              <p:spPr>
                <a:xfrm>
                  <a:off x="1495775" y="1483350"/>
                  <a:ext cx="163192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 smtClean="0"/>
                    <a:t>* Confirm Password</a:t>
                  </a:r>
                  <a:endParaRPr lang="en-AU" sz="1400" dirty="0"/>
                </a:p>
              </p:txBody>
            </p:sp>
          </p:grpSp>
          <p:sp>
            <p:nvSpPr>
              <p:cNvPr id="168" name="TextBox 167"/>
              <p:cNvSpPr txBox="1"/>
              <p:nvPr/>
            </p:nvSpPr>
            <p:spPr>
              <a:xfrm>
                <a:off x="1495775" y="2003586"/>
                <a:ext cx="1847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AU" sz="1000" dirty="0"/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>
              <a:off x="3234129" y="2518341"/>
              <a:ext cx="417625" cy="309905"/>
              <a:chOff x="6059222" y="2422805"/>
              <a:chExt cx="417625" cy="309905"/>
            </a:xfrm>
          </p:grpSpPr>
          <p:sp>
            <p:nvSpPr>
              <p:cNvPr id="164" name="Rectangle 163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65" name="Straight Connector 164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4" name="TextBox 173"/>
          <p:cNvSpPr txBox="1"/>
          <p:nvPr/>
        </p:nvSpPr>
        <p:spPr>
          <a:xfrm>
            <a:off x="5039331" y="2095600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6809903" y="302528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AU" sz="1400" dirty="0" smtClean="0"/>
          </a:p>
        </p:txBody>
      </p:sp>
      <p:sp>
        <p:nvSpPr>
          <p:cNvPr id="176" name="TextBox 175"/>
          <p:cNvSpPr txBox="1"/>
          <p:nvPr/>
        </p:nvSpPr>
        <p:spPr>
          <a:xfrm>
            <a:off x="6812175" y="349413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AU" sz="1400" dirty="0" smtClean="0"/>
          </a:p>
        </p:txBody>
      </p:sp>
      <p:sp>
        <p:nvSpPr>
          <p:cNvPr id="177" name="TextBox 176"/>
          <p:cNvSpPr txBox="1"/>
          <p:nvPr/>
        </p:nvSpPr>
        <p:spPr>
          <a:xfrm>
            <a:off x="5277853" y="0"/>
            <a:ext cx="5566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REGISTRATION PAGE - Web</a:t>
            </a:r>
            <a:endParaRPr lang="en-AU" sz="2400" dirty="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859" y="810180"/>
            <a:ext cx="627619" cy="62700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5263117" y="4449054"/>
            <a:ext cx="2052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Send promotions </a:t>
            </a:r>
            <a:r>
              <a:rPr lang="en-AU" sz="1400" dirty="0"/>
              <a:t>&amp;</a:t>
            </a:r>
            <a:r>
              <a:rPr lang="en-AU" sz="1400" dirty="0" smtClean="0"/>
              <a:t> offers</a:t>
            </a:r>
            <a:endParaRPr lang="en-AU" sz="1400" dirty="0"/>
          </a:p>
        </p:txBody>
      </p:sp>
      <p:sp>
        <p:nvSpPr>
          <p:cNvPr id="63" name="Rectangle 62"/>
          <p:cNvSpPr/>
          <p:nvPr/>
        </p:nvSpPr>
        <p:spPr>
          <a:xfrm>
            <a:off x="5049125" y="4487975"/>
            <a:ext cx="166091" cy="18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/>
          <p:cNvSpPr/>
          <p:nvPr/>
        </p:nvSpPr>
        <p:spPr>
          <a:xfrm>
            <a:off x="4937129" y="437925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7451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53037" y="592428"/>
            <a:ext cx="3245476" cy="5331854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1421196" y="737456"/>
            <a:ext cx="185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Change Password</a:t>
            </a:r>
            <a:endParaRPr lang="en-AU" b="1" dirty="0"/>
          </a:p>
        </p:txBody>
      </p:sp>
      <p:grpSp>
        <p:nvGrpSpPr>
          <p:cNvPr id="37" name="Group 36"/>
          <p:cNvGrpSpPr/>
          <p:nvPr/>
        </p:nvGrpSpPr>
        <p:grpSpPr>
          <a:xfrm>
            <a:off x="1539442" y="4181099"/>
            <a:ext cx="2041888" cy="309905"/>
            <a:chOff x="6120000" y="1736080"/>
            <a:chExt cx="2246077" cy="603920"/>
          </a:xfrm>
        </p:grpSpPr>
        <p:sp>
          <p:nvSpPr>
            <p:cNvPr id="29" name="Rectangle 28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855214" y="4172456"/>
            <a:ext cx="1461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Change Password</a:t>
            </a:r>
            <a:endParaRPr lang="en-AU" sz="1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95775" y="1483350"/>
            <a:ext cx="2160000" cy="522018"/>
            <a:chOff x="1495775" y="1483350"/>
            <a:chExt cx="2160000" cy="522018"/>
          </a:xfrm>
        </p:grpSpPr>
        <p:grpSp>
          <p:nvGrpSpPr>
            <p:cNvPr id="13" name="Group 12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495775" y="1483350"/>
              <a:ext cx="715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* Email</a:t>
              </a:r>
              <a:endParaRPr lang="en-AU" sz="14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491754" y="2275472"/>
            <a:ext cx="2160000" cy="766457"/>
            <a:chOff x="1491754" y="2275472"/>
            <a:chExt cx="2160000" cy="766457"/>
          </a:xfrm>
        </p:grpSpPr>
        <p:grpSp>
          <p:nvGrpSpPr>
            <p:cNvPr id="55" name="Group 54"/>
            <p:cNvGrpSpPr/>
            <p:nvPr/>
          </p:nvGrpSpPr>
          <p:grpSpPr>
            <a:xfrm>
              <a:off x="1491754" y="2275472"/>
              <a:ext cx="2160000" cy="766457"/>
              <a:chOff x="1495775" y="1483350"/>
              <a:chExt cx="2160000" cy="766457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495775" y="1483350"/>
                <a:ext cx="2160000" cy="522018"/>
                <a:chOff x="1495775" y="1483350"/>
                <a:chExt cx="2160000" cy="522018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1495775" y="1753454"/>
                  <a:ext cx="2160000" cy="251914"/>
                  <a:chOff x="1440000" y="1080000"/>
                  <a:chExt cx="2160000" cy="540000"/>
                </a:xfrm>
              </p:grpSpPr>
              <p:cxnSp>
                <p:nvCxnSpPr>
                  <p:cNvPr id="62" name="Straight Connector 61"/>
                  <p:cNvCxnSpPr/>
                  <p:nvPr/>
                </p:nvCxnSpPr>
                <p:spPr>
                  <a:xfrm flipV="1"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" name="Rectangle 59"/>
                  <p:cNvSpPr/>
                  <p:nvPr/>
                </p:nvSpPr>
                <p:spPr>
                  <a:xfrm>
                    <a:off x="1440000" y="1080000"/>
                    <a:ext cx="2160000" cy="540000"/>
                  </a:xfrm>
                  <a:prstGeom prst="rect">
                    <a:avLst/>
                  </a:prstGeom>
                  <a:noFill/>
                  <a:ln w="127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9" name="TextBox 58"/>
                <p:cNvSpPr txBox="1"/>
                <p:nvPr/>
              </p:nvSpPr>
              <p:spPr>
                <a:xfrm>
                  <a:off x="1495775" y="1483350"/>
                  <a:ext cx="13787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 smtClean="0"/>
                    <a:t>* New Password</a:t>
                  </a:r>
                  <a:endParaRPr lang="en-AU" sz="1400" dirty="0"/>
                </a:p>
              </p:txBody>
            </p:sp>
          </p:grpSp>
          <p:sp>
            <p:nvSpPr>
              <p:cNvPr id="57" name="TextBox 56"/>
              <p:cNvSpPr txBox="1"/>
              <p:nvPr/>
            </p:nvSpPr>
            <p:spPr>
              <a:xfrm>
                <a:off x="1495775" y="2003586"/>
                <a:ext cx="17572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00" dirty="0" smtClean="0"/>
                  <a:t>Text describing password field</a:t>
                </a:r>
                <a:endParaRPr lang="en-AU" sz="1000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3181323" y="2518341"/>
              <a:ext cx="470431" cy="312785"/>
              <a:chOff x="6006416" y="2422805"/>
              <a:chExt cx="470431" cy="312785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6006416" y="2427813"/>
                <a:ext cx="1847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AU" sz="1400" dirty="0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1475131" y="3068305"/>
            <a:ext cx="2160000" cy="552774"/>
            <a:chOff x="1491754" y="2275472"/>
            <a:chExt cx="2160000" cy="552774"/>
          </a:xfrm>
        </p:grpSpPr>
        <p:grpSp>
          <p:nvGrpSpPr>
            <p:cNvPr id="74" name="Group 73"/>
            <p:cNvGrpSpPr/>
            <p:nvPr/>
          </p:nvGrpSpPr>
          <p:grpSpPr>
            <a:xfrm>
              <a:off x="1491754" y="2275472"/>
              <a:ext cx="2160000" cy="522018"/>
              <a:chOff x="1495775" y="1483350"/>
              <a:chExt cx="2160000" cy="522018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1495775" y="1753454"/>
                <a:ext cx="2160000" cy="251914"/>
                <a:chOff x="1440000" y="1080000"/>
                <a:chExt cx="2160000" cy="540000"/>
              </a:xfrm>
            </p:grpSpPr>
            <p:cxnSp>
              <p:nvCxnSpPr>
                <p:cNvPr id="78" name="Straight Connector 77"/>
                <p:cNvCxnSpPr/>
                <p:nvPr/>
              </p:nvCxnSpPr>
              <p:spPr>
                <a:xfrm flipV="1"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Rectangle 78"/>
                <p:cNvSpPr/>
                <p:nvPr/>
              </p:nvSpPr>
              <p:spPr>
                <a:xfrm>
                  <a:off x="1440000" y="1080000"/>
                  <a:ext cx="2160000" cy="540000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TextBox 76"/>
              <p:cNvSpPr txBox="1"/>
              <p:nvPr/>
            </p:nvSpPr>
            <p:spPr>
              <a:xfrm>
                <a:off x="1495775" y="1483350"/>
                <a:ext cx="20045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 smtClean="0"/>
                  <a:t>* Confirm New Password</a:t>
                </a:r>
                <a:endParaRPr lang="en-AU" sz="1400" dirty="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3234129" y="2518341"/>
              <a:ext cx="417625" cy="309905"/>
              <a:chOff x="6059222" y="2422805"/>
              <a:chExt cx="417625" cy="309905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TextBox 80"/>
          <p:cNvSpPr txBox="1"/>
          <p:nvPr/>
        </p:nvSpPr>
        <p:spPr>
          <a:xfrm>
            <a:off x="1494026" y="1068906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276871" y="253370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AU" sz="1400" dirty="0" smtClean="0"/>
          </a:p>
        </p:txBody>
      </p:sp>
      <p:sp>
        <p:nvSpPr>
          <p:cNvPr id="83" name="TextBox 82"/>
          <p:cNvSpPr txBox="1"/>
          <p:nvPr/>
        </p:nvSpPr>
        <p:spPr>
          <a:xfrm>
            <a:off x="3264598" y="332737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AU" sz="1400" dirty="0" smtClean="0"/>
          </a:p>
        </p:txBody>
      </p:sp>
      <p:sp>
        <p:nvSpPr>
          <p:cNvPr id="84" name="Rectangle 83"/>
          <p:cNvSpPr/>
          <p:nvPr/>
        </p:nvSpPr>
        <p:spPr>
          <a:xfrm>
            <a:off x="3346771" y="5609619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Oval 84"/>
          <p:cNvSpPr/>
          <p:nvPr/>
        </p:nvSpPr>
        <p:spPr>
          <a:xfrm>
            <a:off x="2504599" y="5624186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Isosceles Triangle 85"/>
          <p:cNvSpPr/>
          <p:nvPr/>
        </p:nvSpPr>
        <p:spPr>
          <a:xfrm rot="16200000">
            <a:off x="1583782" y="5643829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7" name="Straight Connector 86"/>
          <p:cNvCxnSpPr/>
          <p:nvPr/>
        </p:nvCxnSpPr>
        <p:spPr>
          <a:xfrm>
            <a:off x="953037" y="5559515"/>
            <a:ext cx="32454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CHANGE / FORGET PASSWORD PAGE - Mobile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53348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2150624" y="713576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53" name="TextBox 52"/>
          <p:cNvSpPr txBox="1"/>
          <p:nvPr/>
        </p:nvSpPr>
        <p:spPr>
          <a:xfrm>
            <a:off x="2150624" y="5750184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54" name="Rectangle 53"/>
          <p:cNvSpPr/>
          <p:nvPr/>
        </p:nvSpPr>
        <p:spPr>
          <a:xfrm>
            <a:off x="3960995" y="1767388"/>
            <a:ext cx="4588042" cy="3826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Rectangle 103"/>
          <p:cNvSpPr/>
          <p:nvPr/>
        </p:nvSpPr>
        <p:spPr>
          <a:xfrm>
            <a:off x="2150624" y="592428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TextBox 104"/>
          <p:cNvSpPr txBox="1"/>
          <p:nvPr/>
        </p:nvSpPr>
        <p:spPr>
          <a:xfrm>
            <a:off x="5284852" y="1924925"/>
            <a:ext cx="185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Change Password</a:t>
            </a:r>
            <a:endParaRPr lang="en-AU" b="1" dirty="0"/>
          </a:p>
        </p:txBody>
      </p:sp>
      <p:grpSp>
        <p:nvGrpSpPr>
          <p:cNvPr id="106" name="Group 105"/>
          <p:cNvGrpSpPr/>
          <p:nvPr/>
        </p:nvGrpSpPr>
        <p:grpSpPr>
          <a:xfrm>
            <a:off x="5164957" y="4806738"/>
            <a:ext cx="2041888" cy="309905"/>
            <a:chOff x="6120000" y="1736080"/>
            <a:chExt cx="2246077" cy="603920"/>
          </a:xfrm>
        </p:grpSpPr>
        <p:sp>
          <p:nvSpPr>
            <p:cNvPr id="107" name="Rectangle 106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extBox 109"/>
          <p:cNvSpPr txBox="1"/>
          <p:nvPr/>
        </p:nvSpPr>
        <p:spPr>
          <a:xfrm>
            <a:off x="5480729" y="4798095"/>
            <a:ext cx="1461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Change Password</a:t>
            </a:r>
            <a:endParaRPr lang="en-AU" sz="1400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5121290" y="2493997"/>
            <a:ext cx="2160000" cy="522018"/>
            <a:chOff x="1495775" y="1483350"/>
            <a:chExt cx="2160000" cy="522018"/>
          </a:xfrm>
        </p:grpSpPr>
        <p:grpSp>
          <p:nvGrpSpPr>
            <p:cNvPr id="112" name="Group 111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15" name="Straight Connector 114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TextBox 112"/>
            <p:cNvSpPr txBox="1"/>
            <p:nvPr/>
          </p:nvSpPr>
          <p:spPr>
            <a:xfrm>
              <a:off x="1495775" y="1483350"/>
              <a:ext cx="715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* Email</a:t>
              </a:r>
              <a:endParaRPr lang="en-AU" sz="1400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117269" y="3173825"/>
            <a:ext cx="3103739" cy="555654"/>
            <a:chOff x="1491754" y="2275472"/>
            <a:chExt cx="3103739" cy="555654"/>
          </a:xfrm>
        </p:grpSpPr>
        <p:grpSp>
          <p:nvGrpSpPr>
            <p:cNvPr id="118" name="Group 117"/>
            <p:cNvGrpSpPr/>
            <p:nvPr/>
          </p:nvGrpSpPr>
          <p:grpSpPr>
            <a:xfrm>
              <a:off x="1491754" y="2275472"/>
              <a:ext cx="3103739" cy="522019"/>
              <a:chOff x="1495775" y="1483350"/>
              <a:chExt cx="3103739" cy="522019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1495775" y="1483350"/>
                <a:ext cx="2160000" cy="522019"/>
                <a:chOff x="1495775" y="1483350"/>
                <a:chExt cx="2160000" cy="522019"/>
              </a:xfrm>
            </p:grpSpPr>
            <p:grpSp>
              <p:nvGrpSpPr>
                <p:cNvPr id="126" name="Group 125"/>
                <p:cNvGrpSpPr/>
                <p:nvPr/>
              </p:nvGrpSpPr>
              <p:grpSpPr>
                <a:xfrm>
                  <a:off x="1495775" y="1737413"/>
                  <a:ext cx="2160000" cy="267956"/>
                  <a:chOff x="1440000" y="1045613"/>
                  <a:chExt cx="2160000" cy="574387"/>
                </a:xfrm>
              </p:grpSpPr>
              <p:cxnSp>
                <p:nvCxnSpPr>
                  <p:cNvPr id="128" name="Straight Connector 127"/>
                  <p:cNvCxnSpPr/>
                  <p:nvPr/>
                </p:nvCxnSpPr>
                <p:spPr>
                  <a:xfrm flipV="1">
                    <a:off x="1440000" y="1045613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9" name="Rectangle 128"/>
                  <p:cNvSpPr/>
                  <p:nvPr/>
                </p:nvSpPr>
                <p:spPr>
                  <a:xfrm>
                    <a:off x="1440000" y="1080000"/>
                    <a:ext cx="2160000" cy="540000"/>
                  </a:xfrm>
                  <a:prstGeom prst="rect">
                    <a:avLst/>
                  </a:prstGeom>
                  <a:noFill/>
                  <a:ln w="127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7" name="TextBox 126"/>
                <p:cNvSpPr txBox="1"/>
                <p:nvPr/>
              </p:nvSpPr>
              <p:spPr>
                <a:xfrm>
                  <a:off x="1495775" y="1483350"/>
                  <a:ext cx="13787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 smtClean="0"/>
                    <a:t>* New Password</a:t>
                  </a:r>
                  <a:endParaRPr lang="en-AU" sz="1400" dirty="0"/>
                </a:p>
              </p:txBody>
            </p:sp>
          </p:grpSp>
          <p:sp>
            <p:nvSpPr>
              <p:cNvPr id="125" name="TextBox 124"/>
              <p:cNvSpPr txBox="1"/>
              <p:nvPr/>
            </p:nvSpPr>
            <p:spPr>
              <a:xfrm>
                <a:off x="2842302" y="1506821"/>
                <a:ext cx="17572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00" dirty="0" smtClean="0"/>
                  <a:t>Text describing password field</a:t>
                </a:r>
                <a:endParaRPr lang="en-AU" sz="1000" dirty="0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181323" y="2518341"/>
              <a:ext cx="470431" cy="312785"/>
              <a:chOff x="6006416" y="2422805"/>
              <a:chExt cx="470431" cy="312785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21" name="Straight Connector 120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6006416" y="2427813"/>
                <a:ext cx="1847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AU" sz="1400" dirty="0"/>
              </a:p>
            </p:txBody>
          </p:sp>
        </p:grpSp>
      </p:grpSp>
      <p:grpSp>
        <p:nvGrpSpPr>
          <p:cNvPr id="131" name="Group 130"/>
          <p:cNvGrpSpPr/>
          <p:nvPr/>
        </p:nvGrpSpPr>
        <p:grpSpPr>
          <a:xfrm>
            <a:off x="5100646" y="3854364"/>
            <a:ext cx="2160000" cy="552774"/>
            <a:chOff x="1491754" y="2275472"/>
            <a:chExt cx="2160000" cy="552774"/>
          </a:xfrm>
        </p:grpSpPr>
        <p:grpSp>
          <p:nvGrpSpPr>
            <p:cNvPr id="132" name="Group 131"/>
            <p:cNvGrpSpPr/>
            <p:nvPr/>
          </p:nvGrpSpPr>
          <p:grpSpPr>
            <a:xfrm>
              <a:off x="1491754" y="2275472"/>
              <a:ext cx="2160000" cy="522018"/>
              <a:chOff x="1495775" y="1483350"/>
              <a:chExt cx="2160000" cy="522018"/>
            </a:xfrm>
          </p:grpSpPr>
          <p:grpSp>
            <p:nvGrpSpPr>
              <p:cNvPr id="137" name="Group 136"/>
              <p:cNvGrpSpPr/>
              <p:nvPr/>
            </p:nvGrpSpPr>
            <p:grpSpPr>
              <a:xfrm>
                <a:off x="1495775" y="1753454"/>
                <a:ext cx="2160000" cy="251914"/>
                <a:chOff x="1440000" y="1080000"/>
                <a:chExt cx="2160000" cy="540000"/>
              </a:xfrm>
            </p:grpSpPr>
            <p:cxnSp>
              <p:nvCxnSpPr>
                <p:cNvPr id="139" name="Straight Connector 138"/>
                <p:cNvCxnSpPr/>
                <p:nvPr/>
              </p:nvCxnSpPr>
              <p:spPr>
                <a:xfrm flipV="1"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Rectangle 139"/>
                <p:cNvSpPr/>
                <p:nvPr/>
              </p:nvSpPr>
              <p:spPr>
                <a:xfrm>
                  <a:off x="1440000" y="1080000"/>
                  <a:ext cx="2160000" cy="540000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8" name="TextBox 137"/>
              <p:cNvSpPr txBox="1"/>
              <p:nvPr/>
            </p:nvSpPr>
            <p:spPr>
              <a:xfrm>
                <a:off x="1495775" y="1483350"/>
                <a:ext cx="20045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 smtClean="0"/>
                  <a:t>* Confirm New Password</a:t>
                </a:r>
                <a:endParaRPr lang="en-AU" sz="1400" dirty="0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3234129" y="2518341"/>
              <a:ext cx="417625" cy="309905"/>
              <a:chOff x="6059222" y="2422805"/>
              <a:chExt cx="417625" cy="309905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35" name="Straight Connector 134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2" name="TextBox 141"/>
          <p:cNvSpPr txBox="1"/>
          <p:nvPr/>
        </p:nvSpPr>
        <p:spPr>
          <a:xfrm>
            <a:off x="5119541" y="2256015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902386" y="343206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AU" sz="1400" dirty="0" smtClean="0"/>
          </a:p>
        </p:txBody>
      </p:sp>
      <p:sp>
        <p:nvSpPr>
          <p:cNvPr id="144" name="TextBox 143"/>
          <p:cNvSpPr txBox="1"/>
          <p:nvPr/>
        </p:nvSpPr>
        <p:spPr>
          <a:xfrm>
            <a:off x="6890113" y="411343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AU" sz="1400" dirty="0" smtClean="0"/>
          </a:p>
        </p:txBody>
      </p:sp>
      <p:sp>
        <p:nvSpPr>
          <p:cNvPr id="145" name="TextBox 144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CHANGE / FORGET PASSWORD PAGE - Web</a:t>
            </a:r>
            <a:endParaRPr lang="en-AU" sz="2400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133" y="823059"/>
            <a:ext cx="627619" cy="6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5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150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SEARCH COURSES PAGE - Mobile</a:t>
            </a:r>
            <a:endParaRPr lang="en-AU" sz="2400" dirty="0"/>
          </a:p>
        </p:txBody>
      </p:sp>
      <p:sp>
        <p:nvSpPr>
          <p:cNvPr id="183" name="Rectangle 182"/>
          <p:cNvSpPr/>
          <p:nvPr/>
        </p:nvSpPr>
        <p:spPr>
          <a:xfrm>
            <a:off x="1112724" y="5732860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dirty="0"/>
          </a:p>
        </p:txBody>
      </p:sp>
      <p:sp>
        <p:nvSpPr>
          <p:cNvPr id="184" name="Rectangle 183"/>
          <p:cNvSpPr/>
          <p:nvPr/>
        </p:nvSpPr>
        <p:spPr>
          <a:xfrm>
            <a:off x="3965099" y="5740834"/>
            <a:ext cx="720000" cy="532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dirty="0"/>
          </a:p>
        </p:txBody>
      </p:sp>
      <p:sp>
        <p:nvSpPr>
          <p:cNvPr id="185" name="Rectangle 184"/>
          <p:cNvSpPr/>
          <p:nvPr/>
        </p:nvSpPr>
        <p:spPr>
          <a:xfrm>
            <a:off x="1110258" y="168940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 smtClean="0">
                <a:solidFill>
                  <a:schemeClr val="tx1"/>
                </a:solidFill>
              </a:rPr>
              <a:t>Search Courses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1824679" y="5740834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187" name="Rectangle 186"/>
          <p:cNvSpPr/>
          <p:nvPr/>
        </p:nvSpPr>
        <p:spPr>
          <a:xfrm>
            <a:off x="2534362" y="5740834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188" name="Rectangle 187"/>
          <p:cNvSpPr/>
          <p:nvPr/>
        </p:nvSpPr>
        <p:spPr>
          <a:xfrm>
            <a:off x="3246317" y="5740834"/>
            <a:ext cx="720000" cy="529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189" name="Rectangle 188"/>
          <p:cNvSpPr/>
          <p:nvPr/>
        </p:nvSpPr>
        <p:spPr>
          <a:xfrm>
            <a:off x="1291521" y="5723764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190" name="Rectangle 189"/>
          <p:cNvSpPr/>
          <p:nvPr/>
        </p:nvSpPr>
        <p:spPr>
          <a:xfrm>
            <a:off x="2660874" y="5723764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191" name="Rectangle 190"/>
          <p:cNvSpPr/>
          <p:nvPr/>
        </p:nvSpPr>
        <p:spPr>
          <a:xfrm>
            <a:off x="1142627" y="6009684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192" name="Rectangle 191"/>
          <p:cNvSpPr/>
          <p:nvPr/>
        </p:nvSpPr>
        <p:spPr>
          <a:xfrm>
            <a:off x="1760550" y="6009684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193" name="Rectangle 192"/>
          <p:cNvSpPr/>
          <p:nvPr/>
        </p:nvSpPr>
        <p:spPr>
          <a:xfrm>
            <a:off x="2523331" y="6011957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94" name="Rectangle 193"/>
          <p:cNvSpPr/>
          <p:nvPr/>
        </p:nvSpPr>
        <p:spPr>
          <a:xfrm>
            <a:off x="1963493" y="5710490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95" name="Straight Connector 194"/>
          <p:cNvCxnSpPr/>
          <p:nvPr/>
        </p:nvCxnSpPr>
        <p:spPr>
          <a:xfrm>
            <a:off x="2227734" y="5927622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3417017" y="5723764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3314874" y="6009684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198" name="Rectangle 197"/>
          <p:cNvSpPr/>
          <p:nvPr/>
        </p:nvSpPr>
        <p:spPr>
          <a:xfrm>
            <a:off x="3906342" y="6009684"/>
            <a:ext cx="851515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900" dirty="0" smtClean="0"/>
              <a:t>Achievements</a:t>
            </a:r>
            <a:endParaRPr lang="en-AU" sz="900" dirty="0"/>
          </a:p>
        </p:txBody>
      </p:sp>
      <p:sp>
        <p:nvSpPr>
          <p:cNvPr id="199" name="Rectangle 198"/>
          <p:cNvSpPr/>
          <p:nvPr/>
        </p:nvSpPr>
        <p:spPr>
          <a:xfrm>
            <a:off x="4123450" y="5710490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grpSp>
        <p:nvGrpSpPr>
          <p:cNvPr id="200" name="Group 199"/>
          <p:cNvGrpSpPr/>
          <p:nvPr/>
        </p:nvGrpSpPr>
        <p:grpSpPr>
          <a:xfrm>
            <a:off x="1349306" y="632687"/>
            <a:ext cx="3162456" cy="431419"/>
            <a:chOff x="1495775" y="1483350"/>
            <a:chExt cx="2160000" cy="522018"/>
          </a:xfrm>
        </p:grpSpPr>
        <p:grpSp>
          <p:nvGrpSpPr>
            <p:cNvPr id="249" name="Group 248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251" name="Rectangle 250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/>
              </a:p>
            </p:txBody>
          </p:sp>
          <p:cxnSp>
            <p:nvCxnSpPr>
              <p:cNvPr id="252" name="Straight Connector 251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0" name="TextBox 86"/>
            <p:cNvSpPr txBox="1"/>
            <p:nvPr/>
          </p:nvSpPr>
          <p:spPr>
            <a:xfrm>
              <a:off x="1495775" y="1483350"/>
              <a:ext cx="422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1400" dirty="0" smtClean="0"/>
                <a:t>Board</a:t>
              </a:r>
              <a:endParaRPr lang="en-AU" sz="1400" dirty="0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1341066" y="1014647"/>
            <a:ext cx="3162456" cy="431419"/>
            <a:chOff x="1495775" y="1483350"/>
            <a:chExt cx="2160000" cy="522018"/>
          </a:xfrm>
        </p:grpSpPr>
        <p:grpSp>
          <p:nvGrpSpPr>
            <p:cNvPr id="244" name="Group 243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246" name="Rectangle 245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/>
              </a:p>
            </p:txBody>
          </p:sp>
          <p:cxnSp>
            <p:nvCxnSpPr>
              <p:cNvPr id="247" name="Straight Connector 246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5" name="TextBox 92"/>
            <p:cNvSpPr txBox="1"/>
            <p:nvPr/>
          </p:nvSpPr>
          <p:spPr>
            <a:xfrm>
              <a:off x="1495775" y="1483350"/>
              <a:ext cx="3757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1400" dirty="0" smtClean="0"/>
                <a:t>Class</a:t>
              </a:r>
              <a:endParaRPr lang="en-AU" sz="1400" dirty="0"/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1341065" y="1391791"/>
            <a:ext cx="3162456" cy="431419"/>
            <a:chOff x="1495775" y="1483350"/>
            <a:chExt cx="2160000" cy="522018"/>
          </a:xfrm>
        </p:grpSpPr>
        <p:grpSp>
          <p:nvGrpSpPr>
            <p:cNvPr id="239" name="Group 238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241" name="Rectangle 240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/>
              </a:p>
            </p:txBody>
          </p:sp>
          <p:cxnSp>
            <p:nvCxnSpPr>
              <p:cNvPr id="242" name="Straight Connector 241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0" name="TextBox 100"/>
            <p:cNvSpPr txBox="1"/>
            <p:nvPr/>
          </p:nvSpPr>
          <p:spPr>
            <a:xfrm>
              <a:off x="1495775" y="1483350"/>
              <a:ext cx="495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1400" dirty="0" smtClean="0"/>
                <a:t>Subject</a:t>
              </a:r>
              <a:endParaRPr lang="en-AU" sz="1400" dirty="0"/>
            </a:p>
          </p:txBody>
        </p:sp>
      </p:grpSp>
      <p:sp>
        <p:nvSpPr>
          <p:cNvPr id="203" name="Rectangle 202"/>
          <p:cNvSpPr/>
          <p:nvPr/>
        </p:nvSpPr>
        <p:spPr>
          <a:xfrm>
            <a:off x="4247138" y="875940"/>
            <a:ext cx="256383" cy="189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04" name="Isosceles Triangle 203"/>
          <p:cNvSpPr/>
          <p:nvPr/>
        </p:nvSpPr>
        <p:spPr>
          <a:xfrm rot="10800000">
            <a:off x="4257378" y="895230"/>
            <a:ext cx="235902" cy="1388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05" name="Rectangle 204"/>
          <p:cNvSpPr/>
          <p:nvPr/>
        </p:nvSpPr>
        <p:spPr>
          <a:xfrm>
            <a:off x="4247138" y="1256020"/>
            <a:ext cx="256383" cy="189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06" name="Isosceles Triangle 205"/>
          <p:cNvSpPr/>
          <p:nvPr/>
        </p:nvSpPr>
        <p:spPr>
          <a:xfrm rot="10800000">
            <a:off x="4257378" y="1262431"/>
            <a:ext cx="235902" cy="1388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07" name="Rectangle 206"/>
          <p:cNvSpPr/>
          <p:nvPr/>
        </p:nvSpPr>
        <p:spPr>
          <a:xfrm>
            <a:off x="4246945" y="1629844"/>
            <a:ext cx="256383" cy="189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08" name="Isosceles Triangle 207"/>
          <p:cNvSpPr/>
          <p:nvPr/>
        </p:nvSpPr>
        <p:spPr>
          <a:xfrm rot="10800000">
            <a:off x="4257185" y="1636255"/>
            <a:ext cx="235902" cy="1388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09" name="Rectangle 208"/>
          <p:cNvSpPr/>
          <p:nvPr/>
        </p:nvSpPr>
        <p:spPr>
          <a:xfrm>
            <a:off x="1168263" y="2283930"/>
            <a:ext cx="3490624" cy="30015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10" name="Rectangle 209"/>
          <p:cNvSpPr/>
          <p:nvPr/>
        </p:nvSpPr>
        <p:spPr>
          <a:xfrm>
            <a:off x="1400454" y="2439566"/>
            <a:ext cx="2251980" cy="1967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dirty="0"/>
          </a:p>
        </p:txBody>
      </p:sp>
      <p:sp>
        <p:nvSpPr>
          <p:cNvPr id="211" name="Rectangle 210"/>
          <p:cNvSpPr/>
          <p:nvPr/>
        </p:nvSpPr>
        <p:spPr>
          <a:xfrm>
            <a:off x="1400454" y="4496865"/>
            <a:ext cx="2260234" cy="6647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 smtClean="0">
                <a:solidFill>
                  <a:schemeClr val="tx1"/>
                </a:solidFill>
              </a:rPr>
              <a:t>Course Three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12" name="Rounded Rectangle 211"/>
          <p:cNvSpPr/>
          <p:nvPr/>
        </p:nvSpPr>
        <p:spPr>
          <a:xfrm>
            <a:off x="1097732" y="167869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13" name="TextBox 32"/>
          <p:cNvSpPr txBox="1"/>
          <p:nvPr/>
        </p:nvSpPr>
        <p:spPr>
          <a:xfrm>
            <a:off x="1639329" y="3070737"/>
            <a:ext cx="1976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100" dirty="0" smtClean="0"/>
              <a:t>ICSE | Class | Physics | 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</a:rPr>
              <a:t>Teacher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1634322" y="3225148"/>
            <a:ext cx="1366080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100" b="1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YYYY</a:t>
            </a:r>
            <a:r>
              <a:rPr lang="en-AU" sz="1100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# Ratings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AU" sz="1100" dirty="0">
              <a:latin typeface="+mj-lt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3768021" y="2439565"/>
            <a:ext cx="890865" cy="1967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3768022" y="4485684"/>
            <a:ext cx="890864" cy="6632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 smtClean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cards…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17" name="Freeform 216"/>
          <p:cNvSpPr/>
          <p:nvPr/>
        </p:nvSpPr>
        <p:spPr>
          <a:xfrm>
            <a:off x="1140343" y="2214680"/>
            <a:ext cx="3544756" cy="3079366"/>
          </a:xfrm>
          <a:custGeom>
            <a:avLst/>
            <a:gdLst>
              <a:gd name="connsiteX0" fmla="*/ 166255 w 3518544"/>
              <a:gd name="connsiteY0" fmla="*/ 152400 h 3402339"/>
              <a:gd name="connsiteX1" fmla="*/ 166255 w 3518544"/>
              <a:gd name="connsiteY1" fmla="*/ 3247435 h 3402339"/>
              <a:gd name="connsiteX2" fmla="*/ 3385274 w 3518544"/>
              <a:gd name="connsiteY2" fmla="*/ 3247435 h 3402339"/>
              <a:gd name="connsiteX3" fmla="*/ 3385274 w 3518544"/>
              <a:gd name="connsiteY3" fmla="*/ 152400 h 3402339"/>
              <a:gd name="connsiteX4" fmla="*/ 0 w 3518544"/>
              <a:gd name="connsiteY4" fmla="*/ 0 h 3402339"/>
              <a:gd name="connsiteX5" fmla="*/ 3518544 w 3518544"/>
              <a:gd name="connsiteY5" fmla="*/ 0 h 3402339"/>
              <a:gd name="connsiteX6" fmla="*/ 3518544 w 3518544"/>
              <a:gd name="connsiteY6" fmla="*/ 3402339 h 3402339"/>
              <a:gd name="connsiteX7" fmla="*/ 0 w 3518544"/>
              <a:gd name="connsiteY7" fmla="*/ 3402339 h 340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18544" h="3402339">
                <a:moveTo>
                  <a:pt x="166255" y="152400"/>
                </a:moveTo>
                <a:lnTo>
                  <a:pt x="166255" y="3247435"/>
                </a:lnTo>
                <a:lnTo>
                  <a:pt x="3385274" y="3247435"/>
                </a:lnTo>
                <a:lnTo>
                  <a:pt x="3385274" y="152400"/>
                </a:lnTo>
                <a:close/>
                <a:moveTo>
                  <a:pt x="0" y="0"/>
                </a:moveTo>
                <a:lnTo>
                  <a:pt x="3518544" y="0"/>
                </a:lnTo>
                <a:lnTo>
                  <a:pt x="3518544" y="3402339"/>
                </a:lnTo>
                <a:lnTo>
                  <a:pt x="0" y="34023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cxnSp>
        <p:nvCxnSpPr>
          <p:cNvPr id="218" name="Straight Connector 217"/>
          <p:cNvCxnSpPr/>
          <p:nvPr/>
        </p:nvCxnSpPr>
        <p:spPr>
          <a:xfrm>
            <a:off x="4553328" y="2695932"/>
            <a:ext cx="10964" cy="2434198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4553324" y="2391761"/>
            <a:ext cx="0" cy="1443856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502817" y="2504984"/>
            <a:ext cx="2047255" cy="5568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dirty="0"/>
          </a:p>
        </p:txBody>
      </p:sp>
      <p:sp>
        <p:nvSpPr>
          <p:cNvPr id="221" name="TextBox 36"/>
          <p:cNvSpPr txBox="1"/>
          <p:nvPr/>
        </p:nvSpPr>
        <p:spPr>
          <a:xfrm>
            <a:off x="1458456" y="2537551"/>
            <a:ext cx="212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smtClean="0">
                <a:solidFill>
                  <a:srgbClr val="FF0000"/>
                </a:solidFill>
              </a:rPr>
              <a:t>C</a:t>
            </a:r>
            <a:r>
              <a:rPr lang="en-AU" sz="2400" dirty="0" smtClean="0">
                <a:solidFill>
                  <a:srgbClr val="00B050"/>
                </a:solidFill>
              </a:rPr>
              <a:t>O</a:t>
            </a:r>
            <a:r>
              <a:rPr lang="en-AU" sz="2400" dirty="0" smtClean="0">
                <a:solidFill>
                  <a:srgbClr val="0070C0"/>
                </a:solidFill>
              </a:rPr>
              <a:t>U</a:t>
            </a:r>
            <a:r>
              <a:rPr lang="en-AU" sz="2400" dirty="0" smtClean="0">
                <a:solidFill>
                  <a:srgbClr val="FF0000"/>
                </a:solidFill>
              </a:rPr>
              <a:t>R</a:t>
            </a:r>
            <a:r>
              <a:rPr lang="en-AU" sz="2400" dirty="0" smtClean="0">
                <a:solidFill>
                  <a:srgbClr val="00B050"/>
                </a:solidFill>
              </a:rPr>
              <a:t>S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r>
              <a:rPr lang="en-AU" sz="2400" dirty="0" smtClean="0">
                <a:solidFill>
                  <a:srgbClr val="FF0000"/>
                </a:solidFill>
              </a:rPr>
              <a:t> I</a:t>
            </a:r>
            <a:r>
              <a:rPr lang="en-AU" sz="2400" dirty="0" smtClean="0">
                <a:solidFill>
                  <a:srgbClr val="00B050"/>
                </a:solidFill>
              </a:rPr>
              <a:t>M</a:t>
            </a:r>
            <a:r>
              <a:rPr lang="en-AU" sz="2400" dirty="0" smtClean="0">
                <a:solidFill>
                  <a:srgbClr val="00B0F0"/>
                </a:solidFill>
              </a:rPr>
              <a:t>A</a:t>
            </a:r>
            <a:r>
              <a:rPr lang="en-AU" sz="2400" dirty="0" smtClean="0">
                <a:solidFill>
                  <a:srgbClr val="FF0000"/>
                </a:solidFill>
              </a:rPr>
              <a:t>G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endParaRPr lang="en-AU" sz="2400" dirty="0">
              <a:solidFill>
                <a:srgbClr val="00B0F0"/>
              </a:solidFill>
            </a:endParaRPr>
          </a:p>
        </p:txBody>
      </p:sp>
      <p:sp>
        <p:nvSpPr>
          <p:cNvPr id="222" name="TextBox 31"/>
          <p:cNvSpPr txBox="1"/>
          <p:nvPr/>
        </p:nvSpPr>
        <p:spPr>
          <a:xfrm>
            <a:off x="1934665" y="2500927"/>
            <a:ext cx="1140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dirty="0" smtClean="0">
                <a:solidFill>
                  <a:schemeClr val="bg1"/>
                </a:solidFill>
              </a:rPr>
              <a:t>COURSE ONE</a:t>
            </a:r>
            <a:endParaRPr lang="en-AU" sz="1400" dirty="0">
              <a:solidFill>
                <a:schemeClr val="bg1"/>
              </a:solidFill>
            </a:endParaRPr>
          </a:p>
        </p:txBody>
      </p:sp>
      <p:cxnSp>
        <p:nvCxnSpPr>
          <p:cNvPr id="223" name="Straight Connector 222"/>
          <p:cNvCxnSpPr/>
          <p:nvPr/>
        </p:nvCxnSpPr>
        <p:spPr>
          <a:xfrm flipH="1">
            <a:off x="1331650" y="5123912"/>
            <a:ext cx="3219019" cy="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1319124" y="5123912"/>
            <a:ext cx="1242272" cy="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105"/>
          <p:cNvSpPr txBox="1"/>
          <p:nvPr/>
        </p:nvSpPr>
        <p:spPr>
          <a:xfrm>
            <a:off x="1415949" y="3411027"/>
            <a:ext cx="21579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100" dirty="0" smtClean="0"/>
              <a:t>2-3 lines about this course.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more…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6" name="TextBox 106"/>
          <p:cNvSpPr txBox="1"/>
          <p:nvPr/>
        </p:nvSpPr>
        <p:spPr>
          <a:xfrm>
            <a:off x="1430563" y="3563427"/>
            <a:ext cx="1614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100" b="1" dirty="0" smtClean="0"/>
              <a:t>Original Price: ₹50,000/-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7" name="TextBox 107"/>
          <p:cNvSpPr txBox="1"/>
          <p:nvPr/>
        </p:nvSpPr>
        <p:spPr>
          <a:xfrm>
            <a:off x="1430563" y="3716350"/>
            <a:ext cx="13227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100" b="1" dirty="0" smtClean="0">
                <a:solidFill>
                  <a:srgbClr val="00B050"/>
                </a:solidFill>
              </a:rPr>
              <a:t>Your Discount: 90%</a:t>
            </a:r>
            <a:endParaRPr lang="en-AU" sz="1100" b="1" u="sng" dirty="0">
              <a:solidFill>
                <a:srgbClr val="00B050"/>
              </a:solidFill>
            </a:endParaRPr>
          </a:p>
        </p:txBody>
      </p:sp>
      <p:sp>
        <p:nvSpPr>
          <p:cNvPr id="228" name="16-Point Star 227"/>
          <p:cNvSpPr/>
          <p:nvPr/>
        </p:nvSpPr>
        <p:spPr>
          <a:xfrm>
            <a:off x="1440187" y="3908574"/>
            <a:ext cx="2149617" cy="424196"/>
          </a:xfrm>
          <a:prstGeom prst="star16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000" b="1" dirty="0" smtClean="0"/>
              <a:t>Buy Now </a:t>
            </a:r>
            <a:r>
              <a:rPr lang="en-AU" sz="1000" b="1" dirty="0"/>
              <a:t>₹</a:t>
            </a:r>
            <a:r>
              <a:rPr lang="en-AU" sz="1000" b="1" dirty="0" smtClean="0"/>
              <a:t>5,000/-</a:t>
            </a:r>
            <a:endParaRPr lang="en-AU" sz="1000" b="1" dirty="0"/>
          </a:p>
        </p:txBody>
      </p:sp>
      <p:sp>
        <p:nvSpPr>
          <p:cNvPr id="229" name="Rectangle 228"/>
          <p:cNvSpPr/>
          <p:nvPr/>
        </p:nvSpPr>
        <p:spPr>
          <a:xfrm>
            <a:off x="1485944" y="3158166"/>
            <a:ext cx="166091" cy="2056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30" name="Rectangle 229"/>
          <p:cNvSpPr/>
          <p:nvPr/>
        </p:nvSpPr>
        <p:spPr>
          <a:xfrm>
            <a:off x="1373948" y="305879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1261256" y="5297147"/>
            <a:ext cx="3288482" cy="309905"/>
            <a:chOff x="6120000" y="1736080"/>
            <a:chExt cx="2246077" cy="603920"/>
          </a:xfrm>
        </p:grpSpPr>
        <p:sp>
          <p:nvSpPr>
            <p:cNvPr id="236" name="Rectangle 235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AU"/>
            </a:p>
          </p:txBody>
        </p:sp>
        <p:cxnSp>
          <p:nvCxnSpPr>
            <p:cNvPr id="237" name="Straight Connector 236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2" name="TextBox 119"/>
          <p:cNvSpPr txBox="1"/>
          <p:nvPr/>
        </p:nvSpPr>
        <p:spPr>
          <a:xfrm>
            <a:off x="1939554" y="5288504"/>
            <a:ext cx="1983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400" b="1" dirty="0" smtClean="0"/>
              <a:t>BUY SELECTED COURSES</a:t>
            </a:r>
            <a:endParaRPr lang="en-AU" sz="1400" b="1" dirty="0"/>
          </a:p>
        </p:txBody>
      </p:sp>
      <p:sp>
        <p:nvSpPr>
          <p:cNvPr id="233" name="Rectangle 232"/>
          <p:cNvSpPr/>
          <p:nvPr/>
        </p:nvSpPr>
        <p:spPr>
          <a:xfrm>
            <a:off x="3704408" y="6362413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34" name="Oval 233"/>
          <p:cNvSpPr/>
          <p:nvPr/>
        </p:nvSpPr>
        <p:spPr>
          <a:xfrm>
            <a:off x="2862236" y="6376980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35" name="Isosceles Triangle 234"/>
          <p:cNvSpPr/>
          <p:nvPr/>
        </p:nvSpPr>
        <p:spPr>
          <a:xfrm rot="16200000">
            <a:off x="1941419" y="6396623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54" name="Rectangle 253"/>
          <p:cNvSpPr/>
          <p:nvPr/>
        </p:nvSpPr>
        <p:spPr>
          <a:xfrm>
            <a:off x="4183424" y="1872742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255" name="Straight Connector 254"/>
          <p:cNvCxnSpPr/>
          <p:nvPr/>
        </p:nvCxnSpPr>
        <p:spPr>
          <a:xfrm>
            <a:off x="4447665" y="2089874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Group 255"/>
          <p:cNvGrpSpPr/>
          <p:nvPr/>
        </p:nvGrpSpPr>
        <p:grpSpPr>
          <a:xfrm>
            <a:off x="1342591" y="1971980"/>
            <a:ext cx="2874960" cy="189266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257" name="Rectangle 256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58" name="Straight Connector 257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854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150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SEARCH COURSES PAGE - Web</a:t>
            </a:r>
            <a:endParaRPr lang="en-AU" sz="2400" dirty="0"/>
          </a:p>
        </p:txBody>
      </p:sp>
      <p:sp>
        <p:nvSpPr>
          <p:cNvPr id="77" name="TextBox 76"/>
          <p:cNvSpPr txBox="1"/>
          <p:nvPr/>
        </p:nvSpPr>
        <p:spPr>
          <a:xfrm>
            <a:off x="1942076" y="713576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mtClean="0"/>
          </a:p>
          <a:p>
            <a:pPr algn="ctr"/>
            <a:r>
              <a:rPr lang="en-AU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78" name="TextBox 77"/>
          <p:cNvSpPr txBox="1"/>
          <p:nvPr/>
        </p:nvSpPr>
        <p:spPr>
          <a:xfrm>
            <a:off x="1942076" y="5750184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13" name="Rectangle 12"/>
          <p:cNvSpPr/>
          <p:nvPr/>
        </p:nvSpPr>
        <p:spPr>
          <a:xfrm>
            <a:off x="1942076" y="1636906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smtClean="0">
                <a:solidFill>
                  <a:schemeClr val="bg1"/>
                </a:solidFill>
              </a:rPr>
              <a:t>      Home | My Courses | Discounts | Scholarships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156" name="Freeform 155"/>
          <p:cNvSpPr/>
          <p:nvPr/>
        </p:nvSpPr>
        <p:spPr>
          <a:xfrm>
            <a:off x="9679881" y="1684352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942076" y="592428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7" name="Rectangle 156"/>
          <p:cNvSpPr/>
          <p:nvPr/>
        </p:nvSpPr>
        <p:spPr>
          <a:xfrm>
            <a:off x="7377385" y="1589404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158" name="Straight Connector 157"/>
          <p:cNvCxnSpPr/>
          <p:nvPr/>
        </p:nvCxnSpPr>
        <p:spPr>
          <a:xfrm>
            <a:off x="7641626" y="1806536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/>
          <p:cNvGrpSpPr/>
          <p:nvPr/>
        </p:nvGrpSpPr>
        <p:grpSpPr>
          <a:xfrm>
            <a:off x="5970477" y="1679179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162" name="Rectangle 161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3" name="Straight Connector 162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1958118" y="1942694"/>
            <a:ext cx="1795734" cy="3807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66" name="Group 165"/>
          <p:cNvGrpSpPr/>
          <p:nvPr/>
        </p:nvGrpSpPr>
        <p:grpSpPr>
          <a:xfrm>
            <a:off x="2046607" y="2565689"/>
            <a:ext cx="1622840" cy="522018"/>
            <a:chOff x="1495775" y="1483350"/>
            <a:chExt cx="2160000" cy="522018"/>
          </a:xfrm>
        </p:grpSpPr>
        <p:grpSp>
          <p:nvGrpSpPr>
            <p:cNvPr id="167" name="Group 166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69" name="Rectangle 168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70" name="Straight Connector 169"/>
              <p:cNvCxnSpPr/>
              <p:nvPr/>
            </p:nvCxnSpPr>
            <p:spPr>
              <a:xfrm>
                <a:off x="1469885" y="1125493"/>
                <a:ext cx="2130115" cy="460119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" name="TextBox 167"/>
            <p:cNvSpPr txBox="1"/>
            <p:nvPr/>
          </p:nvSpPr>
          <p:spPr>
            <a:xfrm>
              <a:off x="1495775" y="1483350"/>
              <a:ext cx="422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Board</a:t>
              </a:r>
              <a:endParaRPr lang="en-AU" sz="1400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2038367" y="3076439"/>
            <a:ext cx="1622840" cy="522018"/>
            <a:chOff x="1495775" y="1483350"/>
            <a:chExt cx="2160000" cy="522018"/>
          </a:xfrm>
        </p:grpSpPr>
        <p:grpSp>
          <p:nvGrpSpPr>
            <p:cNvPr id="173" name="Group 172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75" name="Rectangle 174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76" name="Straight Connector 175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4" name="TextBox 173"/>
            <p:cNvSpPr txBox="1"/>
            <p:nvPr/>
          </p:nvSpPr>
          <p:spPr>
            <a:xfrm>
              <a:off x="1495775" y="1483350"/>
              <a:ext cx="3757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Class</a:t>
              </a:r>
              <a:endParaRPr lang="en-AU" sz="1400" dirty="0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2038366" y="3595252"/>
            <a:ext cx="1622840" cy="522018"/>
            <a:chOff x="1495775" y="1483350"/>
            <a:chExt cx="2160000" cy="522018"/>
          </a:xfrm>
        </p:grpSpPr>
        <p:grpSp>
          <p:nvGrpSpPr>
            <p:cNvPr id="179" name="Group 178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81" name="Rectangle 180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82" name="Straight Connector 181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0" name="TextBox 179"/>
            <p:cNvSpPr txBox="1"/>
            <p:nvPr/>
          </p:nvSpPr>
          <p:spPr>
            <a:xfrm>
              <a:off x="1495775" y="1483350"/>
              <a:ext cx="495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Subject</a:t>
              </a:r>
              <a:endParaRPr lang="en-AU" sz="1400" dirty="0"/>
            </a:p>
          </p:txBody>
        </p:sp>
      </p:grpSp>
      <p:sp>
        <p:nvSpPr>
          <p:cNvPr id="184" name="Rectangle 183"/>
          <p:cNvSpPr/>
          <p:nvPr/>
        </p:nvSpPr>
        <p:spPr>
          <a:xfrm>
            <a:off x="3420648" y="2835793"/>
            <a:ext cx="256387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Isosceles Triangle 184"/>
          <p:cNvSpPr/>
          <p:nvPr/>
        </p:nvSpPr>
        <p:spPr>
          <a:xfrm rot="10800000">
            <a:off x="3430889" y="2879464"/>
            <a:ext cx="235904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6" name="Rectangle 185"/>
          <p:cNvSpPr/>
          <p:nvPr/>
        </p:nvSpPr>
        <p:spPr>
          <a:xfrm>
            <a:off x="3404606" y="3360705"/>
            <a:ext cx="256387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7" name="Isosceles Triangle 186"/>
          <p:cNvSpPr/>
          <p:nvPr/>
        </p:nvSpPr>
        <p:spPr>
          <a:xfrm rot="10800000">
            <a:off x="3414847" y="3388334"/>
            <a:ext cx="235904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8" name="Rectangle 187"/>
          <p:cNvSpPr/>
          <p:nvPr/>
        </p:nvSpPr>
        <p:spPr>
          <a:xfrm>
            <a:off x="3404413" y="3873035"/>
            <a:ext cx="256387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Isosceles Triangle 188"/>
          <p:cNvSpPr/>
          <p:nvPr/>
        </p:nvSpPr>
        <p:spPr>
          <a:xfrm rot="10800000">
            <a:off x="3414654" y="3900664"/>
            <a:ext cx="235904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1972906" y="2187477"/>
            <a:ext cx="690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/>
              <a:t>Filters:</a:t>
            </a:r>
            <a:endParaRPr lang="en-AU" sz="1400" b="1" dirty="0"/>
          </a:p>
        </p:txBody>
      </p:sp>
      <p:grpSp>
        <p:nvGrpSpPr>
          <p:cNvPr id="190" name="Group 189"/>
          <p:cNvGrpSpPr/>
          <p:nvPr/>
        </p:nvGrpSpPr>
        <p:grpSpPr>
          <a:xfrm>
            <a:off x="4042940" y="5202629"/>
            <a:ext cx="5745536" cy="309905"/>
            <a:chOff x="6120000" y="1736080"/>
            <a:chExt cx="2215152" cy="603920"/>
          </a:xfrm>
        </p:grpSpPr>
        <p:sp>
          <p:nvSpPr>
            <p:cNvPr id="191" name="Rectangle 190"/>
            <p:cNvSpPr/>
            <p:nvPr/>
          </p:nvSpPr>
          <p:spPr>
            <a:xfrm>
              <a:off x="6143666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2" name="Straight Connector 191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TextBox 193"/>
          <p:cNvSpPr txBox="1"/>
          <p:nvPr/>
        </p:nvSpPr>
        <p:spPr>
          <a:xfrm>
            <a:off x="5144610" y="5193986"/>
            <a:ext cx="3513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/>
              <a:t>BUY SELECTED COURSES</a:t>
            </a:r>
            <a:endParaRPr lang="en-AU" sz="1400" b="1" dirty="0"/>
          </a:p>
        </p:txBody>
      </p:sp>
      <p:sp>
        <p:nvSpPr>
          <p:cNvPr id="195" name="Rectangle 194"/>
          <p:cNvSpPr/>
          <p:nvPr/>
        </p:nvSpPr>
        <p:spPr>
          <a:xfrm>
            <a:off x="4120961" y="2061075"/>
            <a:ext cx="5621685" cy="30015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6" name="Rectangle 195"/>
          <p:cNvSpPr/>
          <p:nvPr/>
        </p:nvSpPr>
        <p:spPr>
          <a:xfrm>
            <a:off x="4231564" y="2136501"/>
            <a:ext cx="2251980" cy="1967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7" name="Rectangle 196"/>
          <p:cNvSpPr/>
          <p:nvPr/>
        </p:nvSpPr>
        <p:spPr>
          <a:xfrm>
            <a:off x="4231564" y="4193800"/>
            <a:ext cx="2260234" cy="9125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Three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4470439" y="2767672"/>
            <a:ext cx="1976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ICSE | Class | Physics | 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</a:rPr>
              <a:t>Teacher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4465432" y="2922083"/>
            <a:ext cx="136608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b="1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YYYY</a:t>
            </a:r>
            <a:r>
              <a:rPr lang="en-AU" sz="1100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# Ratings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AU" sz="1100" dirty="0">
              <a:latin typeface="+mj-lt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6599131" y="2136500"/>
            <a:ext cx="2240068" cy="1967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6599131" y="4182619"/>
            <a:ext cx="2240067" cy="8886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cards…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02" name="Straight Connector 201"/>
          <p:cNvCxnSpPr/>
          <p:nvPr/>
        </p:nvCxnSpPr>
        <p:spPr>
          <a:xfrm>
            <a:off x="9726584" y="2089150"/>
            <a:ext cx="10964" cy="294538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4333927" y="2201919"/>
            <a:ext cx="2047255" cy="5568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04" name="TextBox 203"/>
          <p:cNvSpPr txBox="1"/>
          <p:nvPr/>
        </p:nvSpPr>
        <p:spPr>
          <a:xfrm>
            <a:off x="4289566" y="2234486"/>
            <a:ext cx="212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FF0000"/>
                </a:solidFill>
              </a:rPr>
              <a:t>C</a:t>
            </a:r>
            <a:r>
              <a:rPr lang="en-AU" sz="2400" dirty="0" smtClean="0">
                <a:solidFill>
                  <a:srgbClr val="00B050"/>
                </a:solidFill>
              </a:rPr>
              <a:t>O</a:t>
            </a:r>
            <a:r>
              <a:rPr lang="en-AU" sz="2400" dirty="0" smtClean="0">
                <a:solidFill>
                  <a:srgbClr val="0070C0"/>
                </a:solidFill>
              </a:rPr>
              <a:t>U</a:t>
            </a:r>
            <a:r>
              <a:rPr lang="en-AU" sz="2400" dirty="0" smtClean="0">
                <a:solidFill>
                  <a:srgbClr val="FF0000"/>
                </a:solidFill>
              </a:rPr>
              <a:t>R</a:t>
            </a:r>
            <a:r>
              <a:rPr lang="en-AU" sz="2400" dirty="0" smtClean="0">
                <a:solidFill>
                  <a:srgbClr val="00B050"/>
                </a:solidFill>
              </a:rPr>
              <a:t>S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r>
              <a:rPr lang="en-AU" sz="2400" dirty="0" smtClean="0">
                <a:solidFill>
                  <a:srgbClr val="FF0000"/>
                </a:solidFill>
              </a:rPr>
              <a:t> I</a:t>
            </a:r>
            <a:r>
              <a:rPr lang="en-AU" sz="2400" dirty="0" smtClean="0">
                <a:solidFill>
                  <a:srgbClr val="00B050"/>
                </a:solidFill>
              </a:rPr>
              <a:t>M</a:t>
            </a:r>
            <a:r>
              <a:rPr lang="en-AU" sz="2400" dirty="0" smtClean="0">
                <a:solidFill>
                  <a:srgbClr val="00B0F0"/>
                </a:solidFill>
              </a:rPr>
              <a:t>A</a:t>
            </a:r>
            <a:r>
              <a:rPr lang="en-AU" sz="2400" dirty="0" smtClean="0">
                <a:solidFill>
                  <a:srgbClr val="FF0000"/>
                </a:solidFill>
              </a:rPr>
              <a:t>G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endParaRPr lang="en-AU" sz="2400" dirty="0">
              <a:solidFill>
                <a:srgbClr val="00B0F0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4765775" y="2197862"/>
            <a:ext cx="1140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COURSE ONE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4247059" y="3107962"/>
            <a:ext cx="21579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2-3 lines about this course.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more…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4261673" y="3260362"/>
            <a:ext cx="1614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Original Price: ₹50,000/-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4261673" y="3413285"/>
            <a:ext cx="13227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>
                <a:solidFill>
                  <a:srgbClr val="00B050"/>
                </a:solidFill>
              </a:rPr>
              <a:t>Your Discount: 90%</a:t>
            </a:r>
            <a:endParaRPr lang="en-AU" sz="1100" b="1" u="sng" dirty="0">
              <a:solidFill>
                <a:srgbClr val="00B050"/>
              </a:solidFill>
            </a:endParaRPr>
          </a:p>
        </p:txBody>
      </p:sp>
      <p:sp>
        <p:nvSpPr>
          <p:cNvPr id="211" name="16-Point Star 210"/>
          <p:cNvSpPr/>
          <p:nvPr/>
        </p:nvSpPr>
        <p:spPr>
          <a:xfrm>
            <a:off x="4271297" y="3605509"/>
            <a:ext cx="2149617" cy="424196"/>
          </a:xfrm>
          <a:prstGeom prst="star16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b="1" dirty="0" smtClean="0"/>
              <a:t>Buy Now </a:t>
            </a:r>
            <a:r>
              <a:rPr lang="en-AU" sz="1000" b="1" dirty="0"/>
              <a:t>₹</a:t>
            </a:r>
            <a:r>
              <a:rPr lang="en-AU" sz="1000" b="1" dirty="0" smtClean="0"/>
              <a:t>5,000/-</a:t>
            </a:r>
            <a:endParaRPr lang="en-AU" sz="1000" b="1" dirty="0"/>
          </a:p>
        </p:txBody>
      </p:sp>
      <p:sp>
        <p:nvSpPr>
          <p:cNvPr id="212" name="Rectangle 211"/>
          <p:cNvSpPr/>
          <p:nvPr/>
        </p:nvSpPr>
        <p:spPr>
          <a:xfrm>
            <a:off x="4317054" y="2864446"/>
            <a:ext cx="166091" cy="18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3" name="Rectangle 212"/>
          <p:cNvSpPr/>
          <p:nvPr/>
        </p:nvSpPr>
        <p:spPr>
          <a:xfrm>
            <a:off x="4205058" y="275572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cxnSp>
        <p:nvCxnSpPr>
          <p:cNvPr id="214" name="Straight Connector 213"/>
          <p:cNvCxnSpPr/>
          <p:nvPr/>
        </p:nvCxnSpPr>
        <p:spPr>
          <a:xfrm>
            <a:off x="9726583" y="2072653"/>
            <a:ext cx="0" cy="1443856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962725" y="5073345"/>
            <a:ext cx="5744082" cy="818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192" y="823059"/>
            <a:ext cx="627619" cy="627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8213615" y="1650603"/>
            <a:ext cx="260153" cy="2635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chemeClr val="bg1">
                      <a:lumMod val="85000"/>
                    </a:schemeClr>
                  </a:solidFill>
                </a:ln>
              </a:rPr>
              <a:t>A</a:t>
            </a:r>
            <a:endParaRPr lang="en-AU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17248" y="1599927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User Name</a:t>
            </a:r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492507"/>
              </p:ext>
            </p:extLst>
          </p:nvPr>
        </p:nvGraphicFramePr>
        <p:xfrm>
          <a:off x="8669047" y="1897237"/>
          <a:ext cx="84945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456"/>
              </a:tblGrid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My Profile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Logout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85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11269</TotalTime>
  <Words>1909</Words>
  <Application>Microsoft Office PowerPoint</Application>
  <PresentationFormat>Widescreen</PresentationFormat>
  <Paragraphs>746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Arial</vt:lpstr>
      <vt:lpstr>Calibri</vt:lpstr>
      <vt:lpstr>Calibri Light</vt:lpstr>
      <vt:lpstr>Gigi</vt:lpstr>
      <vt:lpstr>Source Sans Pro</vt:lpstr>
      <vt:lpstr>Times New Roman</vt:lpstr>
      <vt:lpstr>Webdings</vt:lpstr>
      <vt:lpstr>Wingdings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</dc:creator>
  <cp:lastModifiedBy>Sydney</cp:lastModifiedBy>
  <cp:revision>147</cp:revision>
  <dcterms:created xsi:type="dcterms:W3CDTF">2022-07-08T02:33:24Z</dcterms:created>
  <dcterms:modified xsi:type="dcterms:W3CDTF">2022-07-20T12:48:06Z</dcterms:modified>
</cp:coreProperties>
</file>