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80015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32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E02F-A7B1-4E85-A917-24263C02D340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E81D-17F0-4644-8DCB-33488FD0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53E5CA9-81C3-3F7A-AC49-E61E32A6A5B9}"/>
              </a:ext>
            </a:extLst>
          </p:cNvPr>
          <p:cNvSpPr/>
          <p:nvPr/>
        </p:nvSpPr>
        <p:spPr>
          <a:xfrm>
            <a:off x="325791" y="118856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4965030"/>
            <a:ext cx="9144000" cy="459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4000" b="1" cap="small" dirty="0">
                <a:latin typeface="Oxygen" panose="02000503000000000000" pitchFamily="2" charset="0"/>
              </a:rPr>
              <a:t>Grooming, Spoken Eng,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4944887"/>
            <a:ext cx="8516290" cy="474260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15457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296373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16864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715623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Best Teachers, Study Materials, 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Mock Tests, PTM, Doubt Clearing, Counselling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endParaRPr lang="en-US" sz="2952" b="1" cap="small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986B-CD0A-F05F-D826-AAD52EF6607D}"/>
              </a:ext>
            </a:extLst>
          </p:cNvPr>
          <p:cNvSpPr txBox="1"/>
          <p:nvPr/>
        </p:nvSpPr>
        <p:spPr>
          <a:xfrm>
            <a:off x="2724884" y="13044301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BDD19603-54E0-0893-8BE9-1B6B28BF8E02}"/>
              </a:ext>
            </a:extLst>
          </p:cNvPr>
          <p:cNvSpPr/>
          <p:nvPr/>
        </p:nvSpPr>
        <p:spPr>
          <a:xfrm>
            <a:off x="5711479" y="11937441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C6C6C-54EC-A90F-86D1-4A144D85EE01}"/>
              </a:ext>
            </a:extLst>
          </p:cNvPr>
          <p:cNvSpPr txBox="1"/>
          <p:nvPr/>
        </p:nvSpPr>
        <p:spPr>
          <a:xfrm>
            <a:off x="2521873" y="11121727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581B7C-327B-58A9-82DB-62A073F9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1121727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92BF1035-6FAB-34CB-F43A-AA3D2F47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0968714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E5E17AA0-5D73-5622-F17B-B2A36489C924}"/>
              </a:ext>
            </a:extLst>
          </p:cNvPr>
          <p:cNvSpPr/>
          <p:nvPr/>
        </p:nvSpPr>
        <p:spPr>
          <a:xfrm>
            <a:off x="294341" y="11888870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7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1EE6E-86AF-A85D-14D6-CC8A70DA39A8}"/>
              </a:ext>
            </a:extLst>
          </p:cNvPr>
          <p:cNvSpPr txBox="1"/>
          <p:nvPr/>
        </p:nvSpPr>
        <p:spPr>
          <a:xfrm>
            <a:off x="0" y="5161975"/>
            <a:ext cx="9144000" cy="394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ARTIFICIAL INTELLIGENCE, IoT, IT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Training &amp; Project </a:t>
            </a:r>
            <a:r>
              <a:rPr lang="en-US" sz="3600" b="1" cap="small" dirty="0">
                <a:latin typeface="Oxygen" panose="02000503000000000000" pitchFamily="2" charset="0"/>
              </a:rPr>
              <a:t>for</a:t>
            </a:r>
            <a:r>
              <a:rPr lang="en-US" sz="4400" b="1" cap="small" dirty="0">
                <a:latin typeface="Oxygen" panose="02000503000000000000" pitchFamily="2" charset="0"/>
              </a:rPr>
              <a:t> Engineers</a:t>
            </a:r>
          </a:p>
          <a:p>
            <a:pPr algn="ctr">
              <a:lnSpc>
                <a:spcPct val="150000"/>
              </a:lnSpc>
            </a:pPr>
            <a:r>
              <a:rPr lang="en-US" sz="4400" b="1" cap="small" dirty="0">
                <a:latin typeface="Oxygen" panose="02000503000000000000" pitchFamily="2" charset="0"/>
              </a:rPr>
              <a:t>IX – XII All Boards</a:t>
            </a:r>
          </a:p>
          <a:p>
            <a:pPr algn="ctr">
              <a:lnSpc>
                <a:spcPct val="150000"/>
              </a:lnSpc>
            </a:pPr>
            <a:r>
              <a:rPr lang="en-US" sz="4200" b="1" cap="small" dirty="0">
                <a:latin typeface="Oxygen" panose="02000503000000000000" pitchFamily="2" charset="0"/>
              </a:rPr>
              <a:t>AI/Robotics/Coding: III – VIII Kids</a:t>
            </a:r>
            <a:endParaRPr lang="en-US" sz="3800" b="1" cap="small" dirty="0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5ADE-4557-12CF-A057-98467B4E08FE}"/>
              </a:ext>
            </a:extLst>
          </p:cNvPr>
          <p:cNvSpPr/>
          <p:nvPr/>
        </p:nvSpPr>
        <p:spPr>
          <a:xfrm>
            <a:off x="329162" y="5085559"/>
            <a:ext cx="8516290" cy="4269449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672D24-39BC-837D-A5AB-B038FE04F76B}"/>
              </a:ext>
            </a:extLst>
          </p:cNvPr>
          <p:cNvSpPr/>
          <p:nvPr/>
        </p:nvSpPr>
        <p:spPr>
          <a:xfrm>
            <a:off x="2052440" y="4224916"/>
            <a:ext cx="693559" cy="647243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4F31-585A-7288-07ED-D2F7C06E7336}"/>
              </a:ext>
            </a:extLst>
          </p:cNvPr>
          <p:cNvSpPr txBox="1"/>
          <p:nvPr/>
        </p:nvSpPr>
        <p:spPr>
          <a:xfrm>
            <a:off x="5719" y="3034073"/>
            <a:ext cx="9144001" cy="188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N-1/25</a:t>
            </a:r>
            <a:r>
              <a:rPr lang="en-US" sz="2667" dirty="0">
                <a:solidFill>
                  <a:schemeClr val="tx1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Patuli</a:t>
            </a:r>
            <a:r>
              <a:rPr lang="en-US" sz="2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Near Fire Brigade &amp; Krishi Vikas</a:t>
            </a:r>
          </a:p>
          <a:p>
            <a:pPr algn="ctr"/>
            <a:endParaRPr lang="en-US" sz="571" dirty="0">
              <a:solidFill>
                <a:schemeClr val="tx1"/>
              </a:solidFill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7246C-1E51-DEF7-9CBC-6503338149DF}"/>
              </a:ext>
            </a:extLst>
          </p:cNvPr>
          <p:cNvSpPr/>
          <p:nvPr/>
        </p:nvSpPr>
        <p:spPr>
          <a:xfrm>
            <a:off x="6415284" y="4238983"/>
            <a:ext cx="709424" cy="647243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14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DAF19-7F7B-3938-7A51-47B91C4CD1D0}"/>
              </a:ext>
            </a:extLst>
          </p:cNvPr>
          <p:cNvSpPr txBox="1"/>
          <p:nvPr/>
        </p:nvSpPr>
        <p:spPr>
          <a:xfrm>
            <a:off x="7593" y="9462388"/>
            <a:ext cx="9144000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Industry Expert Trainers, Proj-Based, Cert Help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Career Focused, Study Materials</a:t>
            </a:r>
          </a:p>
          <a:p>
            <a:pPr algn="ctr"/>
            <a:r>
              <a:rPr lang="en-US" sz="2952" b="1" cap="small" dirty="0">
                <a:latin typeface="Oxygen" panose="02000503000000000000" pitchFamily="2" charset="0"/>
              </a:rPr>
              <a:t>Smart Classrooms, AC, CCTV </a:t>
            </a:r>
            <a:r>
              <a:rPr lang="en-US" sz="1905" b="1" cap="small" dirty="0">
                <a:latin typeface="Oxygen" panose="02000503000000000000" pitchFamily="2" charset="0"/>
              </a:rPr>
              <a:t>* As required</a:t>
            </a:r>
            <a:r>
              <a:rPr lang="en-US" sz="2952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40E0A8-9EAA-EF4E-D3D2-B9AACF8ABED0}"/>
              </a:ext>
            </a:extLst>
          </p:cNvPr>
          <p:cNvSpPr/>
          <p:nvPr/>
        </p:nvSpPr>
        <p:spPr>
          <a:xfrm>
            <a:off x="325792" y="173281"/>
            <a:ext cx="8507605" cy="2964437"/>
          </a:xfrm>
          <a:custGeom>
            <a:avLst/>
            <a:gdLst/>
            <a:ahLst/>
            <a:cxnLst/>
            <a:rect l="l" t="t" r="r" b="b"/>
            <a:pathLst>
              <a:path w="8120895" h="2829690">
                <a:moveTo>
                  <a:pt x="6867298" y="2644493"/>
                </a:moveTo>
                <a:lnTo>
                  <a:pt x="6881736" y="2646026"/>
                </a:lnTo>
                <a:lnTo>
                  <a:pt x="6895773" y="2644493"/>
                </a:lnTo>
                <a:close/>
                <a:moveTo>
                  <a:pt x="6174571" y="2644493"/>
                </a:moveTo>
                <a:lnTo>
                  <a:pt x="6189009" y="2646026"/>
                </a:lnTo>
                <a:lnTo>
                  <a:pt x="6203046" y="2644493"/>
                </a:lnTo>
                <a:close/>
                <a:moveTo>
                  <a:pt x="5819548" y="2644493"/>
                </a:moveTo>
                <a:lnTo>
                  <a:pt x="5833986" y="2646026"/>
                </a:lnTo>
                <a:lnTo>
                  <a:pt x="5848023" y="2644493"/>
                </a:lnTo>
                <a:close/>
                <a:moveTo>
                  <a:pt x="4714543" y="2644493"/>
                </a:moveTo>
                <a:lnTo>
                  <a:pt x="4758509" y="2647683"/>
                </a:lnTo>
                <a:lnTo>
                  <a:pt x="4792319" y="2644493"/>
                </a:lnTo>
                <a:close/>
                <a:moveTo>
                  <a:pt x="4040754" y="2644493"/>
                </a:moveTo>
                <a:lnTo>
                  <a:pt x="4052860" y="2646285"/>
                </a:lnTo>
                <a:lnTo>
                  <a:pt x="4072858" y="2644493"/>
                </a:lnTo>
                <a:close/>
                <a:moveTo>
                  <a:pt x="2564700" y="2644493"/>
                </a:moveTo>
                <a:lnTo>
                  <a:pt x="2576376" y="2646285"/>
                </a:lnTo>
                <a:lnTo>
                  <a:pt x="2595370" y="2644493"/>
                </a:lnTo>
                <a:close/>
                <a:moveTo>
                  <a:pt x="1685779" y="2644493"/>
                </a:moveTo>
                <a:lnTo>
                  <a:pt x="1697884" y="2646285"/>
                </a:lnTo>
                <a:lnTo>
                  <a:pt x="1709933" y="2644493"/>
                </a:lnTo>
                <a:close/>
                <a:moveTo>
                  <a:pt x="1224930" y="2644493"/>
                </a:moveTo>
                <a:lnTo>
                  <a:pt x="1268896" y="2647683"/>
                </a:lnTo>
                <a:lnTo>
                  <a:pt x="1302705" y="2644493"/>
                </a:lnTo>
                <a:close/>
                <a:moveTo>
                  <a:pt x="2932613" y="2244264"/>
                </a:moveTo>
                <a:cubicBezTo>
                  <a:pt x="2933342" y="2247033"/>
                  <a:pt x="2946822" y="2290460"/>
                  <a:pt x="2973053" y="2374545"/>
                </a:cubicBezTo>
                <a:lnTo>
                  <a:pt x="2890863" y="2374545"/>
                </a:lnTo>
                <a:close/>
                <a:moveTo>
                  <a:pt x="1398093" y="2232023"/>
                </a:moveTo>
                <a:lnTo>
                  <a:pt x="1466075" y="2232023"/>
                </a:lnTo>
                <a:cubicBezTo>
                  <a:pt x="1486768" y="2232023"/>
                  <a:pt x="1502143" y="2235739"/>
                  <a:pt x="1512198" y="2243172"/>
                </a:cubicBezTo>
                <a:cubicBezTo>
                  <a:pt x="1522253" y="2250604"/>
                  <a:pt x="1527280" y="2262189"/>
                  <a:pt x="1527280" y="2277928"/>
                </a:cubicBezTo>
                <a:cubicBezTo>
                  <a:pt x="1527280" y="2295852"/>
                  <a:pt x="1522326" y="2308858"/>
                  <a:pt x="1512416" y="2316946"/>
                </a:cubicBezTo>
                <a:cubicBezTo>
                  <a:pt x="1502507" y="2325034"/>
                  <a:pt x="1486186" y="2329078"/>
                  <a:pt x="1463452" y="2329078"/>
                </a:cubicBezTo>
                <a:cubicBezTo>
                  <a:pt x="1461120" y="2329078"/>
                  <a:pt x="1450191" y="2329041"/>
                  <a:pt x="1430663" y="2328969"/>
                </a:cubicBezTo>
                <a:cubicBezTo>
                  <a:pt x="1411136" y="2328896"/>
                  <a:pt x="1400279" y="2328859"/>
                  <a:pt x="1398093" y="2328859"/>
                </a:cubicBezTo>
                <a:close/>
                <a:moveTo>
                  <a:pt x="6303566" y="2188961"/>
                </a:moveTo>
                <a:lnTo>
                  <a:pt x="6303566" y="2509197"/>
                </a:lnTo>
                <a:lnTo>
                  <a:pt x="6498112" y="2509197"/>
                </a:lnTo>
                <a:lnTo>
                  <a:pt x="6500079" y="2461981"/>
                </a:lnTo>
                <a:lnTo>
                  <a:pt x="6362804" y="2461981"/>
                </a:lnTo>
                <a:lnTo>
                  <a:pt x="6362804" y="2365583"/>
                </a:lnTo>
                <a:lnTo>
                  <a:pt x="6488713" y="2365583"/>
                </a:lnTo>
                <a:lnTo>
                  <a:pt x="6488713" y="2318586"/>
                </a:lnTo>
                <a:lnTo>
                  <a:pt x="6362804" y="2318586"/>
                </a:lnTo>
                <a:lnTo>
                  <a:pt x="6362804" y="2235958"/>
                </a:lnTo>
                <a:lnTo>
                  <a:pt x="6495270" y="2235958"/>
                </a:lnTo>
                <a:lnTo>
                  <a:pt x="6497675" y="2188961"/>
                </a:lnTo>
                <a:close/>
                <a:moveTo>
                  <a:pt x="5674916" y="2188961"/>
                </a:moveTo>
                <a:lnTo>
                  <a:pt x="5674916" y="2509197"/>
                </a:lnTo>
                <a:lnTo>
                  <a:pt x="5728689" y="2509197"/>
                </a:lnTo>
                <a:lnTo>
                  <a:pt x="5728689" y="2347877"/>
                </a:lnTo>
                <a:cubicBezTo>
                  <a:pt x="5728689" y="2332284"/>
                  <a:pt x="5728106" y="2305251"/>
                  <a:pt x="5726941" y="2266779"/>
                </a:cubicBezTo>
                <a:lnTo>
                  <a:pt x="5737433" y="2284048"/>
                </a:lnTo>
                <a:lnTo>
                  <a:pt x="5881922" y="2509197"/>
                </a:lnTo>
                <a:lnTo>
                  <a:pt x="5945751" y="2509197"/>
                </a:lnTo>
                <a:lnTo>
                  <a:pt x="5945751" y="2188961"/>
                </a:lnTo>
                <a:lnTo>
                  <a:pt x="5891758" y="2188961"/>
                </a:lnTo>
                <a:lnTo>
                  <a:pt x="5891758" y="2350937"/>
                </a:lnTo>
                <a:cubicBezTo>
                  <a:pt x="5891758" y="2352831"/>
                  <a:pt x="5892268" y="2378771"/>
                  <a:pt x="5893289" y="2428756"/>
                </a:cubicBezTo>
                <a:cubicBezTo>
                  <a:pt x="5891103" y="2425404"/>
                  <a:pt x="5887350" y="2419757"/>
                  <a:pt x="5882031" y="2411815"/>
                </a:cubicBezTo>
                <a:cubicBezTo>
                  <a:pt x="5876712" y="2403873"/>
                  <a:pt x="5872960" y="2398226"/>
                  <a:pt x="5870774" y="2394874"/>
                </a:cubicBezTo>
                <a:cubicBezTo>
                  <a:pt x="5863196" y="2383216"/>
                  <a:pt x="5841992" y="2350427"/>
                  <a:pt x="5807164" y="2296508"/>
                </a:cubicBezTo>
                <a:cubicBezTo>
                  <a:pt x="5772334" y="2242589"/>
                  <a:pt x="5749237" y="2206740"/>
                  <a:pt x="5737870" y="2188961"/>
                </a:cubicBezTo>
                <a:close/>
                <a:moveTo>
                  <a:pt x="5427266" y="2188961"/>
                </a:moveTo>
                <a:lnTo>
                  <a:pt x="5427266" y="2509197"/>
                </a:lnTo>
                <a:lnTo>
                  <a:pt x="5621812" y="2509197"/>
                </a:lnTo>
                <a:lnTo>
                  <a:pt x="5623779" y="2461981"/>
                </a:lnTo>
                <a:lnTo>
                  <a:pt x="5486504" y="2461981"/>
                </a:lnTo>
                <a:lnTo>
                  <a:pt x="5486504" y="2365583"/>
                </a:lnTo>
                <a:lnTo>
                  <a:pt x="5612412" y="2365583"/>
                </a:lnTo>
                <a:lnTo>
                  <a:pt x="5612412" y="2318586"/>
                </a:lnTo>
                <a:lnTo>
                  <a:pt x="5486504" y="2318586"/>
                </a:lnTo>
                <a:lnTo>
                  <a:pt x="5486504" y="2235958"/>
                </a:lnTo>
                <a:lnTo>
                  <a:pt x="5618970" y="2235958"/>
                </a:lnTo>
                <a:lnTo>
                  <a:pt x="5621374" y="2188961"/>
                </a:lnTo>
                <a:close/>
                <a:moveTo>
                  <a:pt x="4971596" y="2188961"/>
                </a:moveTo>
                <a:lnTo>
                  <a:pt x="4971596" y="2509197"/>
                </a:lnTo>
                <a:lnTo>
                  <a:pt x="5030834" y="2509197"/>
                </a:lnTo>
                <a:lnTo>
                  <a:pt x="5030834" y="2188961"/>
                </a:lnTo>
                <a:close/>
                <a:moveTo>
                  <a:pt x="4731940" y="2188961"/>
                </a:moveTo>
                <a:lnTo>
                  <a:pt x="4731940" y="2509197"/>
                </a:lnTo>
                <a:lnTo>
                  <a:pt x="4923427" y="2509197"/>
                </a:lnTo>
                <a:lnTo>
                  <a:pt x="4925175" y="2461981"/>
                </a:lnTo>
                <a:lnTo>
                  <a:pt x="4791179" y="2461981"/>
                </a:lnTo>
                <a:lnTo>
                  <a:pt x="4791179" y="2188961"/>
                </a:lnTo>
                <a:close/>
                <a:moveTo>
                  <a:pt x="4493816" y="2188961"/>
                </a:moveTo>
                <a:lnTo>
                  <a:pt x="4493816" y="2509197"/>
                </a:lnTo>
                <a:lnTo>
                  <a:pt x="4685301" y="2509197"/>
                </a:lnTo>
                <a:lnTo>
                  <a:pt x="4687050" y="2461981"/>
                </a:lnTo>
                <a:lnTo>
                  <a:pt x="4553054" y="2461981"/>
                </a:lnTo>
                <a:lnTo>
                  <a:pt x="4553054" y="2188961"/>
                </a:lnTo>
                <a:close/>
                <a:moveTo>
                  <a:pt x="4246165" y="2188961"/>
                </a:moveTo>
                <a:lnTo>
                  <a:pt x="4246165" y="2509197"/>
                </a:lnTo>
                <a:lnTo>
                  <a:pt x="4440712" y="2509197"/>
                </a:lnTo>
                <a:lnTo>
                  <a:pt x="4442679" y="2461981"/>
                </a:lnTo>
                <a:lnTo>
                  <a:pt x="4305404" y="2461981"/>
                </a:lnTo>
                <a:lnTo>
                  <a:pt x="4305404" y="2365583"/>
                </a:lnTo>
                <a:lnTo>
                  <a:pt x="4431313" y="2365583"/>
                </a:lnTo>
                <a:lnTo>
                  <a:pt x="4431313" y="2318586"/>
                </a:lnTo>
                <a:lnTo>
                  <a:pt x="4305404" y="2318586"/>
                </a:lnTo>
                <a:lnTo>
                  <a:pt x="4305404" y="2235958"/>
                </a:lnTo>
                <a:lnTo>
                  <a:pt x="4437870" y="2235958"/>
                </a:lnTo>
                <a:lnTo>
                  <a:pt x="4440275" y="2188961"/>
                </a:lnTo>
                <a:close/>
                <a:moveTo>
                  <a:pt x="3967038" y="2188961"/>
                </a:moveTo>
                <a:lnTo>
                  <a:pt x="3967038" y="2236395"/>
                </a:lnTo>
                <a:lnTo>
                  <a:pt x="4060377" y="2236395"/>
                </a:lnTo>
                <a:lnTo>
                  <a:pt x="4060377" y="2509197"/>
                </a:lnTo>
                <a:lnTo>
                  <a:pt x="4119834" y="2509197"/>
                </a:lnTo>
                <a:lnTo>
                  <a:pt x="4119834" y="2236395"/>
                </a:lnTo>
                <a:lnTo>
                  <a:pt x="4212735" y="2236395"/>
                </a:lnTo>
                <a:lnTo>
                  <a:pt x="4212735" y="2188961"/>
                </a:lnTo>
                <a:close/>
                <a:moveTo>
                  <a:pt x="3655615" y="2188961"/>
                </a:moveTo>
                <a:lnTo>
                  <a:pt x="3655615" y="2509197"/>
                </a:lnTo>
                <a:lnTo>
                  <a:pt x="3709389" y="2509197"/>
                </a:lnTo>
                <a:lnTo>
                  <a:pt x="3709389" y="2347877"/>
                </a:lnTo>
                <a:cubicBezTo>
                  <a:pt x="3709389" y="2332284"/>
                  <a:pt x="3708806" y="2305251"/>
                  <a:pt x="3707640" y="2266779"/>
                </a:cubicBezTo>
                <a:lnTo>
                  <a:pt x="3718133" y="2284048"/>
                </a:lnTo>
                <a:lnTo>
                  <a:pt x="3862621" y="2509197"/>
                </a:lnTo>
                <a:lnTo>
                  <a:pt x="3926450" y="2509197"/>
                </a:lnTo>
                <a:lnTo>
                  <a:pt x="3926450" y="2188961"/>
                </a:lnTo>
                <a:lnTo>
                  <a:pt x="3872458" y="2188961"/>
                </a:lnTo>
                <a:lnTo>
                  <a:pt x="3872458" y="2350937"/>
                </a:lnTo>
                <a:cubicBezTo>
                  <a:pt x="3872458" y="2352831"/>
                  <a:pt x="3872968" y="2378771"/>
                  <a:pt x="3873988" y="2428756"/>
                </a:cubicBezTo>
                <a:cubicBezTo>
                  <a:pt x="3871802" y="2425404"/>
                  <a:pt x="3868050" y="2419757"/>
                  <a:pt x="3862731" y="2411815"/>
                </a:cubicBezTo>
                <a:cubicBezTo>
                  <a:pt x="3857412" y="2403873"/>
                  <a:pt x="3853659" y="2398226"/>
                  <a:pt x="3851473" y="2394874"/>
                </a:cubicBezTo>
                <a:cubicBezTo>
                  <a:pt x="3843896" y="2383216"/>
                  <a:pt x="3822692" y="2350427"/>
                  <a:pt x="3787863" y="2296508"/>
                </a:cubicBezTo>
                <a:cubicBezTo>
                  <a:pt x="3753035" y="2242589"/>
                  <a:pt x="3729937" y="2206740"/>
                  <a:pt x="3718570" y="2188961"/>
                </a:cubicBezTo>
                <a:close/>
                <a:moveTo>
                  <a:pt x="3112691" y="2188961"/>
                </a:moveTo>
                <a:lnTo>
                  <a:pt x="3112691" y="2509197"/>
                </a:lnTo>
                <a:lnTo>
                  <a:pt x="3304177" y="2509197"/>
                </a:lnTo>
                <a:lnTo>
                  <a:pt x="3305925" y="2461981"/>
                </a:lnTo>
                <a:lnTo>
                  <a:pt x="3171929" y="2461981"/>
                </a:lnTo>
                <a:lnTo>
                  <a:pt x="3171929" y="2188961"/>
                </a:lnTo>
                <a:close/>
                <a:moveTo>
                  <a:pt x="2685596" y="2188961"/>
                </a:moveTo>
                <a:lnTo>
                  <a:pt x="2685596" y="2509197"/>
                </a:lnTo>
                <a:lnTo>
                  <a:pt x="2744835" y="2509197"/>
                </a:lnTo>
                <a:lnTo>
                  <a:pt x="2744835" y="2188961"/>
                </a:lnTo>
                <a:close/>
                <a:moveTo>
                  <a:pt x="2266496" y="2188961"/>
                </a:moveTo>
                <a:lnTo>
                  <a:pt x="2266496" y="2509197"/>
                </a:lnTo>
                <a:lnTo>
                  <a:pt x="2325734" y="2509197"/>
                </a:lnTo>
                <a:lnTo>
                  <a:pt x="2325734" y="2188961"/>
                </a:lnTo>
                <a:close/>
                <a:moveTo>
                  <a:pt x="2026841" y="2188961"/>
                </a:moveTo>
                <a:lnTo>
                  <a:pt x="2026841" y="2509197"/>
                </a:lnTo>
                <a:lnTo>
                  <a:pt x="2085642" y="2509197"/>
                </a:lnTo>
                <a:lnTo>
                  <a:pt x="2085642" y="2373452"/>
                </a:lnTo>
                <a:lnTo>
                  <a:pt x="2207834" y="2373452"/>
                </a:lnTo>
                <a:lnTo>
                  <a:pt x="2207834" y="2326892"/>
                </a:lnTo>
                <a:lnTo>
                  <a:pt x="2085642" y="2326892"/>
                </a:lnTo>
                <a:lnTo>
                  <a:pt x="2085642" y="2235958"/>
                </a:lnTo>
                <a:lnTo>
                  <a:pt x="2214173" y="2235958"/>
                </a:lnTo>
                <a:lnTo>
                  <a:pt x="2216359" y="2188961"/>
                </a:lnTo>
                <a:close/>
                <a:moveTo>
                  <a:pt x="1895021" y="2188961"/>
                </a:moveTo>
                <a:lnTo>
                  <a:pt x="1895021" y="2509197"/>
                </a:lnTo>
                <a:lnTo>
                  <a:pt x="1954259" y="2509197"/>
                </a:lnTo>
                <a:lnTo>
                  <a:pt x="1954259" y="2188961"/>
                </a:lnTo>
                <a:close/>
                <a:moveTo>
                  <a:pt x="1614364" y="2188961"/>
                </a:moveTo>
                <a:lnTo>
                  <a:pt x="1614364" y="2236395"/>
                </a:lnTo>
                <a:lnTo>
                  <a:pt x="1707702" y="2236395"/>
                </a:lnTo>
                <a:lnTo>
                  <a:pt x="1707702" y="2509197"/>
                </a:lnTo>
                <a:lnTo>
                  <a:pt x="1767159" y="2509197"/>
                </a:lnTo>
                <a:lnTo>
                  <a:pt x="1767159" y="2236395"/>
                </a:lnTo>
                <a:lnTo>
                  <a:pt x="1860061" y="2236395"/>
                </a:lnTo>
                <a:lnTo>
                  <a:pt x="1860061" y="2188961"/>
                </a:lnTo>
                <a:close/>
                <a:moveTo>
                  <a:pt x="2900043" y="2188742"/>
                </a:moveTo>
                <a:lnTo>
                  <a:pt x="2782223" y="2509197"/>
                </a:lnTo>
                <a:lnTo>
                  <a:pt x="2844084" y="2509197"/>
                </a:lnTo>
                <a:lnTo>
                  <a:pt x="2875999" y="2418700"/>
                </a:lnTo>
                <a:lnTo>
                  <a:pt x="2988135" y="2418700"/>
                </a:lnTo>
                <a:lnTo>
                  <a:pt x="3019831" y="2509197"/>
                </a:lnTo>
                <a:lnTo>
                  <a:pt x="3080599" y="2509197"/>
                </a:lnTo>
                <a:lnTo>
                  <a:pt x="2964528" y="2188742"/>
                </a:lnTo>
                <a:close/>
                <a:moveTo>
                  <a:pt x="1339511" y="2188087"/>
                </a:moveTo>
                <a:lnTo>
                  <a:pt x="1339511" y="2509197"/>
                </a:lnTo>
                <a:lnTo>
                  <a:pt x="1398093" y="2509197"/>
                </a:lnTo>
                <a:lnTo>
                  <a:pt x="1398093" y="2371485"/>
                </a:lnTo>
                <a:lnTo>
                  <a:pt x="1447713" y="2371922"/>
                </a:lnTo>
                <a:cubicBezTo>
                  <a:pt x="1461703" y="2371922"/>
                  <a:pt x="1469937" y="2371995"/>
                  <a:pt x="1472414" y="2372140"/>
                </a:cubicBezTo>
                <a:cubicBezTo>
                  <a:pt x="1475766" y="2377678"/>
                  <a:pt x="1484509" y="2395457"/>
                  <a:pt x="1498645" y="2425477"/>
                </a:cubicBezTo>
                <a:lnTo>
                  <a:pt x="1536024" y="2509197"/>
                </a:lnTo>
                <a:lnTo>
                  <a:pt x="1600727" y="2509197"/>
                </a:lnTo>
                <a:lnTo>
                  <a:pt x="1553074" y="2410394"/>
                </a:lnTo>
                <a:cubicBezTo>
                  <a:pt x="1541416" y="2386349"/>
                  <a:pt x="1531652" y="2369882"/>
                  <a:pt x="1523783" y="2360992"/>
                </a:cubicBezTo>
                <a:cubicBezTo>
                  <a:pt x="1562401" y="2347585"/>
                  <a:pt x="1581710" y="2319606"/>
                  <a:pt x="1581710" y="2277053"/>
                </a:cubicBezTo>
                <a:cubicBezTo>
                  <a:pt x="1581710" y="2262626"/>
                  <a:pt x="1579779" y="2250130"/>
                  <a:pt x="1575917" y="2239565"/>
                </a:cubicBezTo>
                <a:cubicBezTo>
                  <a:pt x="1572056" y="2229000"/>
                  <a:pt x="1566809" y="2220438"/>
                  <a:pt x="1560179" y="2213880"/>
                </a:cubicBezTo>
                <a:cubicBezTo>
                  <a:pt x="1553548" y="2207323"/>
                  <a:pt x="1544877" y="2202113"/>
                  <a:pt x="1534166" y="2198251"/>
                </a:cubicBezTo>
                <a:cubicBezTo>
                  <a:pt x="1523455" y="2194389"/>
                  <a:pt x="1512161" y="2191730"/>
                  <a:pt x="1500285" y="2190272"/>
                </a:cubicBezTo>
                <a:cubicBezTo>
                  <a:pt x="1488408" y="2188815"/>
                  <a:pt x="1474381" y="2188087"/>
                  <a:pt x="1458206" y="2188087"/>
                </a:cubicBezTo>
                <a:close/>
                <a:moveTo>
                  <a:pt x="6160556" y="2184370"/>
                </a:moveTo>
                <a:cubicBezTo>
                  <a:pt x="6114215" y="2184370"/>
                  <a:pt x="6076726" y="2199271"/>
                  <a:pt x="6048091" y="2229072"/>
                </a:cubicBezTo>
                <a:cubicBezTo>
                  <a:pt x="6019455" y="2258874"/>
                  <a:pt x="6005138" y="2298402"/>
                  <a:pt x="6005138" y="2347658"/>
                </a:cubicBezTo>
                <a:cubicBezTo>
                  <a:pt x="6005138" y="2399537"/>
                  <a:pt x="6018836" y="2440195"/>
                  <a:pt x="6046233" y="2469632"/>
                </a:cubicBezTo>
                <a:cubicBezTo>
                  <a:pt x="6073629" y="2499069"/>
                  <a:pt x="6110717" y="2513788"/>
                  <a:pt x="6157496" y="2513788"/>
                </a:cubicBezTo>
                <a:cubicBezTo>
                  <a:pt x="6194364" y="2513788"/>
                  <a:pt x="6225040" y="2506501"/>
                  <a:pt x="6249523" y="2491928"/>
                </a:cubicBezTo>
                <a:lnTo>
                  <a:pt x="6241653" y="2445587"/>
                </a:lnTo>
                <a:cubicBezTo>
                  <a:pt x="6215277" y="2458994"/>
                  <a:pt x="6188681" y="2465697"/>
                  <a:pt x="6161868" y="2465697"/>
                </a:cubicBezTo>
                <a:cubicBezTo>
                  <a:pt x="6131265" y="2465697"/>
                  <a:pt x="6107693" y="2455569"/>
                  <a:pt x="6091153" y="2435313"/>
                </a:cubicBezTo>
                <a:cubicBezTo>
                  <a:pt x="6074613" y="2415057"/>
                  <a:pt x="6066343" y="2386422"/>
                  <a:pt x="6066343" y="2349407"/>
                </a:cubicBezTo>
                <a:cubicBezTo>
                  <a:pt x="6066343" y="2313704"/>
                  <a:pt x="6074904" y="2285250"/>
                  <a:pt x="6092028" y="2264047"/>
                </a:cubicBezTo>
                <a:cubicBezTo>
                  <a:pt x="6109150" y="2242844"/>
                  <a:pt x="6132430" y="2232242"/>
                  <a:pt x="6161868" y="2232242"/>
                </a:cubicBezTo>
                <a:cubicBezTo>
                  <a:pt x="6187078" y="2232242"/>
                  <a:pt x="6212144" y="2239893"/>
                  <a:pt x="6237063" y="2255194"/>
                </a:cubicBezTo>
                <a:lnTo>
                  <a:pt x="6255643" y="2210383"/>
                </a:lnTo>
                <a:cubicBezTo>
                  <a:pt x="6229704" y="2193041"/>
                  <a:pt x="6198008" y="2184370"/>
                  <a:pt x="6160556" y="2184370"/>
                </a:cubicBezTo>
                <a:close/>
                <a:moveTo>
                  <a:pt x="5254899" y="2184370"/>
                </a:moveTo>
                <a:cubicBezTo>
                  <a:pt x="5220945" y="2184370"/>
                  <a:pt x="5191508" y="2191292"/>
                  <a:pt x="5166588" y="2205137"/>
                </a:cubicBezTo>
                <a:cubicBezTo>
                  <a:pt x="5141669" y="2218981"/>
                  <a:pt x="5122798" y="2238253"/>
                  <a:pt x="5109973" y="2262954"/>
                </a:cubicBezTo>
                <a:cubicBezTo>
                  <a:pt x="5097149" y="2287655"/>
                  <a:pt x="5090737" y="2316254"/>
                  <a:pt x="5090737" y="2348751"/>
                </a:cubicBezTo>
                <a:cubicBezTo>
                  <a:pt x="5090737" y="2399901"/>
                  <a:pt x="5104472" y="2440195"/>
                  <a:pt x="5131942" y="2469632"/>
                </a:cubicBezTo>
                <a:cubicBezTo>
                  <a:pt x="5159412" y="2499069"/>
                  <a:pt x="5197556" y="2513788"/>
                  <a:pt x="5246374" y="2513788"/>
                </a:cubicBezTo>
                <a:cubicBezTo>
                  <a:pt x="5267068" y="2513788"/>
                  <a:pt x="5286267" y="2511820"/>
                  <a:pt x="5303973" y="2507886"/>
                </a:cubicBezTo>
                <a:cubicBezTo>
                  <a:pt x="5321679" y="2503951"/>
                  <a:pt x="5340442" y="2497903"/>
                  <a:pt x="5360260" y="2489743"/>
                </a:cubicBezTo>
                <a:lnTo>
                  <a:pt x="5360260" y="2335198"/>
                </a:lnTo>
                <a:lnTo>
                  <a:pt x="5237849" y="2335198"/>
                </a:lnTo>
                <a:lnTo>
                  <a:pt x="5237412" y="2381758"/>
                </a:lnTo>
                <a:lnTo>
                  <a:pt x="5304520" y="2381758"/>
                </a:lnTo>
                <a:lnTo>
                  <a:pt x="5304520" y="2456079"/>
                </a:lnTo>
                <a:cubicBezTo>
                  <a:pt x="5287907" y="2462491"/>
                  <a:pt x="5269399" y="2465697"/>
                  <a:pt x="5248997" y="2465697"/>
                </a:cubicBezTo>
                <a:cubicBezTo>
                  <a:pt x="5217229" y="2465697"/>
                  <a:pt x="5193111" y="2455278"/>
                  <a:pt x="5176644" y="2434439"/>
                </a:cubicBezTo>
                <a:cubicBezTo>
                  <a:pt x="5160177" y="2413600"/>
                  <a:pt x="5151943" y="2385256"/>
                  <a:pt x="5151943" y="2349407"/>
                </a:cubicBezTo>
                <a:cubicBezTo>
                  <a:pt x="5151943" y="2313266"/>
                  <a:pt x="5161197" y="2284704"/>
                  <a:pt x="5179704" y="2263719"/>
                </a:cubicBezTo>
                <a:cubicBezTo>
                  <a:pt x="5198212" y="2242734"/>
                  <a:pt x="5223641" y="2232242"/>
                  <a:pt x="5255992" y="2232242"/>
                </a:cubicBezTo>
                <a:cubicBezTo>
                  <a:pt x="5282660" y="2232242"/>
                  <a:pt x="5309256" y="2239383"/>
                  <a:pt x="5335778" y="2253664"/>
                </a:cubicBezTo>
                <a:lnTo>
                  <a:pt x="5355014" y="2209508"/>
                </a:lnTo>
                <a:cubicBezTo>
                  <a:pt x="5327180" y="2192750"/>
                  <a:pt x="5293809" y="2184370"/>
                  <a:pt x="5254899" y="2184370"/>
                </a:cubicBezTo>
                <a:close/>
                <a:moveTo>
                  <a:pt x="2541056" y="2184370"/>
                </a:moveTo>
                <a:cubicBezTo>
                  <a:pt x="2494714" y="2184370"/>
                  <a:pt x="2457226" y="2199271"/>
                  <a:pt x="2428591" y="2229072"/>
                </a:cubicBezTo>
                <a:cubicBezTo>
                  <a:pt x="2399955" y="2258874"/>
                  <a:pt x="2385638" y="2298402"/>
                  <a:pt x="2385638" y="2347658"/>
                </a:cubicBezTo>
                <a:cubicBezTo>
                  <a:pt x="2385638" y="2399537"/>
                  <a:pt x="2399336" y="2440195"/>
                  <a:pt x="2426733" y="2469632"/>
                </a:cubicBezTo>
                <a:cubicBezTo>
                  <a:pt x="2454129" y="2499069"/>
                  <a:pt x="2491217" y="2513788"/>
                  <a:pt x="2537996" y="2513788"/>
                </a:cubicBezTo>
                <a:cubicBezTo>
                  <a:pt x="2574865" y="2513788"/>
                  <a:pt x="2605540" y="2506501"/>
                  <a:pt x="2630023" y="2491928"/>
                </a:cubicBezTo>
                <a:lnTo>
                  <a:pt x="2622153" y="2445587"/>
                </a:lnTo>
                <a:cubicBezTo>
                  <a:pt x="2595776" y="2458994"/>
                  <a:pt x="2569181" y="2465697"/>
                  <a:pt x="2542367" y="2465697"/>
                </a:cubicBezTo>
                <a:cubicBezTo>
                  <a:pt x="2511765" y="2465697"/>
                  <a:pt x="2488193" y="2455569"/>
                  <a:pt x="2471653" y="2435313"/>
                </a:cubicBezTo>
                <a:cubicBezTo>
                  <a:pt x="2455113" y="2415057"/>
                  <a:pt x="2446843" y="2386422"/>
                  <a:pt x="2446843" y="2349407"/>
                </a:cubicBezTo>
                <a:cubicBezTo>
                  <a:pt x="2446843" y="2313704"/>
                  <a:pt x="2455404" y="2285250"/>
                  <a:pt x="2472527" y="2264047"/>
                </a:cubicBezTo>
                <a:cubicBezTo>
                  <a:pt x="2489650" y="2242844"/>
                  <a:pt x="2512930" y="2232242"/>
                  <a:pt x="2542367" y="2232242"/>
                </a:cubicBezTo>
                <a:cubicBezTo>
                  <a:pt x="2567578" y="2232242"/>
                  <a:pt x="2592643" y="2239893"/>
                  <a:pt x="2617563" y="2255194"/>
                </a:cubicBezTo>
                <a:lnTo>
                  <a:pt x="2636143" y="2210383"/>
                </a:lnTo>
                <a:cubicBezTo>
                  <a:pt x="2610203" y="2193041"/>
                  <a:pt x="2578508" y="2184370"/>
                  <a:pt x="2541056" y="2184370"/>
                </a:cubicBezTo>
                <a:close/>
                <a:moveTo>
                  <a:pt x="1122994" y="2176622"/>
                </a:moveTo>
                <a:cubicBezTo>
                  <a:pt x="1123908" y="2180098"/>
                  <a:pt x="1140830" y="2234612"/>
                  <a:pt x="1173758" y="2340166"/>
                </a:cubicBezTo>
                <a:lnTo>
                  <a:pt x="1070583" y="2340166"/>
                </a:lnTo>
                <a:close/>
                <a:moveTo>
                  <a:pt x="6939620" y="2107198"/>
                </a:moveTo>
                <a:lnTo>
                  <a:pt x="6939620" y="2166744"/>
                </a:lnTo>
                <a:lnTo>
                  <a:pt x="7056790" y="2166744"/>
                </a:lnTo>
                <a:lnTo>
                  <a:pt x="7056790" y="2509197"/>
                </a:lnTo>
                <a:lnTo>
                  <a:pt x="7131427" y="2509197"/>
                </a:lnTo>
                <a:lnTo>
                  <a:pt x="7131427" y="2166744"/>
                </a:lnTo>
                <a:lnTo>
                  <a:pt x="7248048" y="2166744"/>
                </a:lnTo>
                <a:lnTo>
                  <a:pt x="7248048" y="2107198"/>
                </a:lnTo>
                <a:close/>
                <a:moveTo>
                  <a:pt x="6819130" y="2107198"/>
                </a:moveTo>
                <a:lnTo>
                  <a:pt x="6819130" y="2509197"/>
                </a:lnTo>
                <a:lnTo>
                  <a:pt x="6893493" y="2509197"/>
                </a:lnTo>
                <a:lnTo>
                  <a:pt x="6893493" y="2107198"/>
                </a:lnTo>
                <a:close/>
                <a:moveTo>
                  <a:pt x="3504429" y="2107198"/>
                </a:moveTo>
                <a:lnTo>
                  <a:pt x="3504429" y="2509197"/>
                </a:lnTo>
                <a:lnTo>
                  <a:pt x="3578792" y="2509197"/>
                </a:lnTo>
                <a:lnTo>
                  <a:pt x="3578792" y="2107198"/>
                </a:lnTo>
                <a:close/>
                <a:moveTo>
                  <a:pt x="1082108" y="2106924"/>
                </a:moveTo>
                <a:lnTo>
                  <a:pt x="934205" y="2509197"/>
                </a:lnTo>
                <a:lnTo>
                  <a:pt x="1011861" y="2509197"/>
                </a:lnTo>
                <a:lnTo>
                  <a:pt x="1051924" y="2395595"/>
                </a:lnTo>
                <a:lnTo>
                  <a:pt x="1192692" y="2395595"/>
                </a:lnTo>
                <a:lnTo>
                  <a:pt x="1232480" y="2509197"/>
                </a:lnTo>
                <a:lnTo>
                  <a:pt x="1308764" y="2509197"/>
                </a:lnTo>
                <a:lnTo>
                  <a:pt x="1163056" y="2106924"/>
                </a:lnTo>
                <a:close/>
                <a:moveTo>
                  <a:pt x="6701625" y="2100613"/>
                </a:moveTo>
                <a:lnTo>
                  <a:pt x="6530947" y="2561059"/>
                </a:lnTo>
                <a:lnTo>
                  <a:pt x="6589395" y="2561059"/>
                </a:lnTo>
                <a:lnTo>
                  <a:pt x="6761445" y="2100613"/>
                </a:lnTo>
                <a:close/>
                <a:moveTo>
                  <a:pt x="5670257" y="1512216"/>
                </a:moveTo>
                <a:lnTo>
                  <a:pt x="5670257" y="1632154"/>
                </a:lnTo>
                <a:cubicBezTo>
                  <a:pt x="5657751" y="1655538"/>
                  <a:pt x="5636942" y="1675434"/>
                  <a:pt x="5607832" y="1691840"/>
                </a:cubicBezTo>
                <a:cubicBezTo>
                  <a:pt x="5578722" y="1708247"/>
                  <a:pt x="5544544" y="1716450"/>
                  <a:pt x="5505299" y="1716450"/>
                </a:cubicBezTo>
                <a:cubicBezTo>
                  <a:pt x="5472523" y="1716450"/>
                  <a:pt x="5447294" y="1709378"/>
                  <a:pt x="5429613" y="1695234"/>
                </a:cubicBezTo>
                <a:cubicBezTo>
                  <a:pt x="5411931" y="1681091"/>
                  <a:pt x="5403090" y="1660818"/>
                  <a:pt x="5403090" y="1634417"/>
                </a:cubicBezTo>
                <a:cubicBezTo>
                  <a:pt x="5403090" y="1595946"/>
                  <a:pt x="5419046" y="1568036"/>
                  <a:pt x="5450960" y="1550687"/>
                </a:cubicBezTo>
                <a:cubicBezTo>
                  <a:pt x="5482873" y="1533337"/>
                  <a:pt x="5533115" y="1522022"/>
                  <a:pt x="5601686" y="1516741"/>
                </a:cubicBezTo>
                <a:cubicBezTo>
                  <a:pt x="5603412" y="1516741"/>
                  <a:pt x="5614947" y="1515988"/>
                  <a:pt x="5636295" y="1514479"/>
                </a:cubicBezTo>
                <a:cubicBezTo>
                  <a:pt x="5657643" y="1512970"/>
                  <a:pt x="5668964" y="1512216"/>
                  <a:pt x="5670257" y="1512216"/>
                </a:cubicBezTo>
                <a:close/>
                <a:moveTo>
                  <a:pt x="4414199" y="1285917"/>
                </a:moveTo>
                <a:cubicBezTo>
                  <a:pt x="4472419" y="1285917"/>
                  <a:pt x="4516193" y="1303455"/>
                  <a:pt x="4545518" y="1338531"/>
                </a:cubicBezTo>
                <a:cubicBezTo>
                  <a:pt x="4574845" y="1373608"/>
                  <a:pt x="4589507" y="1429428"/>
                  <a:pt x="4589507" y="1505992"/>
                </a:cubicBezTo>
                <a:cubicBezTo>
                  <a:pt x="4587782" y="1641394"/>
                  <a:pt x="4529993" y="1709095"/>
                  <a:pt x="4416139" y="1709095"/>
                </a:cubicBezTo>
                <a:cubicBezTo>
                  <a:pt x="4363956" y="1709095"/>
                  <a:pt x="4322663" y="1690991"/>
                  <a:pt x="4292259" y="1654784"/>
                </a:cubicBezTo>
                <a:cubicBezTo>
                  <a:pt x="4261855" y="1618576"/>
                  <a:pt x="4246653" y="1565961"/>
                  <a:pt x="4246653" y="1496941"/>
                </a:cubicBezTo>
                <a:cubicBezTo>
                  <a:pt x="4246653" y="1427542"/>
                  <a:pt x="4261855" y="1375023"/>
                  <a:pt x="4292259" y="1339380"/>
                </a:cubicBezTo>
                <a:cubicBezTo>
                  <a:pt x="4322663" y="1303738"/>
                  <a:pt x="4363309" y="1285917"/>
                  <a:pt x="4414199" y="1285917"/>
                </a:cubicBezTo>
                <a:close/>
                <a:moveTo>
                  <a:pt x="3632044" y="1284786"/>
                </a:moveTo>
                <a:cubicBezTo>
                  <a:pt x="3690264" y="1284786"/>
                  <a:pt x="3733822" y="1302889"/>
                  <a:pt x="3762716" y="1339097"/>
                </a:cubicBezTo>
                <a:cubicBezTo>
                  <a:pt x="3791611" y="1375305"/>
                  <a:pt x="3806058" y="1427920"/>
                  <a:pt x="3806058" y="1496941"/>
                </a:cubicBezTo>
                <a:cubicBezTo>
                  <a:pt x="3806058" y="1565208"/>
                  <a:pt x="3791611" y="1617633"/>
                  <a:pt x="3762716" y="1654218"/>
                </a:cubicBezTo>
                <a:cubicBezTo>
                  <a:pt x="3733822" y="1690803"/>
                  <a:pt x="3690695" y="1709095"/>
                  <a:pt x="3633337" y="1709095"/>
                </a:cubicBezTo>
                <a:cubicBezTo>
                  <a:pt x="3575548" y="1709095"/>
                  <a:pt x="3531991" y="1690803"/>
                  <a:pt x="3502664" y="1654218"/>
                </a:cubicBezTo>
                <a:cubicBezTo>
                  <a:pt x="3473338" y="1617633"/>
                  <a:pt x="3458675" y="1565396"/>
                  <a:pt x="3458675" y="1497507"/>
                </a:cubicBezTo>
                <a:cubicBezTo>
                  <a:pt x="3458675" y="1428485"/>
                  <a:pt x="3473231" y="1375776"/>
                  <a:pt x="3502341" y="1339380"/>
                </a:cubicBezTo>
                <a:cubicBezTo>
                  <a:pt x="3531451" y="1302984"/>
                  <a:pt x="3574685" y="1284786"/>
                  <a:pt x="3632044" y="1284786"/>
                </a:cubicBezTo>
                <a:close/>
                <a:moveTo>
                  <a:pt x="4929287" y="1188043"/>
                </a:moveTo>
                <a:lnTo>
                  <a:pt x="4929287" y="1809798"/>
                </a:lnTo>
                <a:lnTo>
                  <a:pt x="5098775" y="1809798"/>
                </a:lnTo>
                <a:lnTo>
                  <a:pt x="5098775" y="1188043"/>
                </a:lnTo>
                <a:close/>
                <a:moveTo>
                  <a:pt x="6399164" y="1172768"/>
                </a:moveTo>
                <a:cubicBezTo>
                  <a:pt x="6372857" y="1172768"/>
                  <a:pt x="6348167" y="1174842"/>
                  <a:pt x="6325094" y="1178991"/>
                </a:cubicBezTo>
                <a:cubicBezTo>
                  <a:pt x="6302022" y="1183140"/>
                  <a:pt x="6282615" y="1188231"/>
                  <a:pt x="6266874" y="1194266"/>
                </a:cubicBezTo>
                <a:cubicBezTo>
                  <a:pt x="6251133" y="1200301"/>
                  <a:pt x="6236254" y="1207938"/>
                  <a:pt x="6222238" y="1217178"/>
                </a:cubicBezTo>
                <a:cubicBezTo>
                  <a:pt x="6208223" y="1226419"/>
                  <a:pt x="6197225" y="1234717"/>
                  <a:pt x="6189246" y="1242072"/>
                </a:cubicBezTo>
                <a:cubicBezTo>
                  <a:pt x="6181268" y="1249427"/>
                  <a:pt x="6172966" y="1257818"/>
                  <a:pt x="6164341" y="1267248"/>
                </a:cubicBezTo>
                <a:lnTo>
                  <a:pt x="6144934" y="1188043"/>
                </a:lnTo>
                <a:lnTo>
                  <a:pt x="6007793" y="1188043"/>
                </a:lnTo>
                <a:lnTo>
                  <a:pt x="6007793" y="1809798"/>
                </a:lnTo>
                <a:lnTo>
                  <a:pt x="6177279" y="1809798"/>
                </a:lnTo>
                <a:lnTo>
                  <a:pt x="6177279" y="1508256"/>
                </a:lnTo>
                <a:cubicBezTo>
                  <a:pt x="6177279" y="1455075"/>
                  <a:pt x="6182239" y="1409439"/>
                  <a:pt x="6192158" y="1371345"/>
                </a:cubicBezTo>
                <a:cubicBezTo>
                  <a:pt x="6205527" y="1345698"/>
                  <a:pt x="6225149" y="1324953"/>
                  <a:pt x="6251025" y="1309113"/>
                </a:cubicBezTo>
                <a:cubicBezTo>
                  <a:pt x="6276901" y="1293272"/>
                  <a:pt x="6307736" y="1285351"/>
                  <a:pt x="6343531" y="1285351"/>
                </a:cubicBezTo>
                <a:cubicBezTo>
                  <a:pt x="6387520" y="1285351"/>
                  <a:pt x="6417924" y="1298929"/>
                  <a:pt x="6434744" y="1326085"/>
                </a:cubicBezTo>
                <a:cubicBezTo>
                  <a:pt x="6451563" y="1353241"/>
                  <a:pt x="6459973" y="1394540"/>
                  <a:pt x="6459973" y="1449983"/>
                </a:cubicBezTo>
                <a:lnTo>
                  <a:pt x="6459973" y="1809798"/>
                </a:lnTo>
                <a:lnTo>
                  <a:pt x="6629459" y="1809798"/>
                </a:lnTo>
                <a:lnTo>
                  <a:pt x="6629459" y="1446023"/>
                </a:lnTo>
                <a:cubicBezTo>
                  <a:pt x="6633772" y="1413587"/>
                  <a:pt x="6641965" y="1385865"/>
                  <a:pt x="6654041" y="1362858"/>
                </a:cubicBezTo>
                <a:cubicBezTo>
                  <a:pt x="6682935" y="1310810"/>
                  <a:pt x="6730374" y="1284786"/>
                  <a:pt x="6796357" y="1284786"/>
                </a:cubicBezTo>
                <a:cubicBezTo>
                  <a:pt x="6839484" y="1284786"/>
                  <a:pt x="6868702" y="1298269"/>
                  <a:pt x="6884012" y="1325236"/>
                </a:cubicBezTo>
                <a:cubicBezTo>
                  <a:pt x="6899322" y="1352204"/>
                  <a:pt x="6906976" y="1396049"/>
                  <a:pt x="6906976" y="1456772"/>
                </a:cubicBezTo>
                <a:lnTo>
                  <a:pt x="6906976" y="1809798"/>
                </a:lnTo>
                <a:lnTo>
                  <a:pt x="7077110" y="1809798"/>
                </a:lnTo>
                <a:lnTo>
                  <a:pt x="7077110" y="1412644"/>
                </a:lnTo>
                <a:cubicBezTo>
                  <a:pt x="7077110" y="1333440"/>
                  <a:pt x="7058026" y="1273659"/>
                  <a:pt x="7019860" y="1233303"/>
                </a:cubicBezTo>
                <a:cubicBezTo>
                  <a:pt x="6981693" y="1192946"/>
                  <a:pt x="6921855" y="1172768"/>
                  <a:pt x="6840346" y="1172768"/>
                </a:cubicBezTo>
                <a:cubicBezTo>
                  <a:pt x="6790751" y="1172768"/>
                  <a:pt x="6745684" y="1181442"/>
                  <a:pt x="6705145" y="1198792"/>
                </a:cubicBezTo>
                <a:cubicBezTo>
                  <a:pt x="6664606" y="1216142"/>
                  <a:pt x="6631615" y="1240846"/>
                  <a:pt x="6606171" y="1272905"/>
                </a:cubicBezTo>
                <a:cubicBezTo>
                  <a:pt x="6592370" y="1246126"/>
                  <a:pt x="6568543" y="1222742"/>
                  <a:pt x="6534689" y="1202752"/>
                </a:cubicBezTo>
                <a:cubicBezTo>
                  <a:pt x="6500834" y="1182762"/>
                  <a:pt x="6455660" y="1172768"/>
                  <a:pt x="6399164" y="1172768"/>
                </a:cubicBezTo>
                <a:close/>
                <a:moveTo>
                  <a:pt x="5565460" y="1172768"/>
                </a:moveTo>
                <a:cubicBezTo>
                  <a:pt x="5467994" y="1172768"/>
                  <a:pt x="5377430" y="1188420"/>
                  <a:pt x="5293764" y="1219725"/>
                </a:cubicBezTo>
                <a:cubicBezTo>
                  <a:pt x="5294195" y="1220479"/>
                  <a:pt x="5301312" y="1237451"/>
                  <a:pt x="5315112" y="1270642"/>
                </a:cubicBezTo>
                <a:cubicBezTo>
                  <a:pt x="5328912" y="1303832"/>
                  <a:pt x="5336028" y="1320993"/>
                  <a:pt x="5336459" y="1322125"/>
                </a:cubicBezTo>
                <a:cubicBezTo>
                  <a:pt x="5421418" y="1293837"/>
                  <a:pt x="5492793" y="1279694"/>
                  <a:pt x="5550582" y="1279694"/>
                </a:cubicBezTo>
                <a:cubicBezTo>
                  <a:pt x="5591120" y="1279694"/>
                  <a:pt x="5621309" y="1288274"/>
                  <a:pt x="5641147" y="1305436"/>
                </a:cubicBezTo>
                <a:cubicBezTo>
                  <a:pt x="5660985" y="1322596"/>
                  <a:pt x="5670904" y="1350035"/>
                  <a:pt x="5670904" y="1387751"/>
                </a:cubicBezTo>
                <a:lnTo>
                  <a:pt x="5670904" y="1420565"/>
                </a:lnTo>
                <a:cubicBezTo>
                  <a:pt x="5659691" y="1421696"/>
                  <a:pt x="5644382" y="1423017"/>
                  <a:pt x="5624974" y="1424525"/>
                </a:cubicBezTo>
                <a:cubicBezTo>
                  <a:pt x="5605568" y="1426034"/>
                  <a:pt x="5588102" y="1427542"/>
                  <a:pt x="5572576" y="1429051"/>
                </a:cubicBezTo>
                <a:cubicBezTo>
                  <a:pt x="5557051" y="1430559"/>
                  <a:pt x="5542604" y="1432068"/>
                  <a:pt x="5529234" y="1433577"/>
                </a:cubicBezTo>
                <a:cubicBezTo>
                  <a:pt x="5431768" y="1441874"/>
                  <a:pt x="5358885" y="1461581"/>
                  <a:pt x="5310584" y="1492697"/>
                </a:cubicBezTo>
                <a:cubicBezTo>
                  <a:pt x="5262282" y="1523813"/>
                  <a:pt x="5238132" y="1571619"/>
                  <a:pt x="5238132" y="1636114"/>
                </a:cubicBezTo>
                <a:cubicBezTo>
                  <a:pt x="5238132" y="1696084"/>
                  <a:pt x="5258508" y="1742003"/>
                  <a:pt x="5299263" y="1773874"/>
                </a:cubicBezTo>
                <a:cubicBezTo>
                  <a:pt x="5340017" y="1805744"/>
                  <a:pt x="5393386" y="1821679"/>
                  <a:pt x="5459369" y="1821679"/>
                </a:cubicBezTo>
                <a:cubicBezTo>
                  <a:pt x="5507671" y="1821679"/>
                  <a:pt x="5548749" y="1814608"/>
                  <a:pt x="5582603" y="1800464"/>
                </a:cubicBezTo>
                <a:cubicBezTo>
                  <a:pt x="5616457" y="1786320"/>
                  <a:pt x="5651066" y="1764161"/>
                  <a:pt x="5686430" y="1733988"/>
                </a:cubicBezTo>
                <a:cubicBezTo>
                  <a:pt x="5686430" y="1735497"/>
                  <a:pt x="5690958" y="1748132"/>
                  <a:pt x="5700014" y="1771893"/>
                </a:cubicBezTo>
                <a:cubicBezTo>
                  <a:pt x="5709071" y="1795655"/>
                  <a:pt x="5713815" y="1808290"/>
                  <a:pt x="5714246" y="1809798"/>
                </a:cubicBezTo>
                <a:lnTo>
                  <a:pt x="5839744" y="1809798"/>
                </a:lnTo>
                <a:lnTo>
                  <a:pt x="5839744" y="1404158"/>
                </a:lnTo>
                <a:cubicBezTo>
                  <a:pt x="5839744" y="1322691"/>
                  <a:pt x="5817965" y="1263759"/>
                  <a:pt x="5774407" y="1227362"/>
                </a:cubicBezTo>
                <a:cubicBezTo>
                  <a:pt x="5730850" y="1190966"/>
                  <a:pt x="5661201" y="1172768"/>
                  <a:pt x="5565460" y="1172768"/>
                </a:cubicBezTo>
                <a:close/>
                <a:moveTo>
                  <a:pt x="3635924" y="1172768"/>
                </a:moveTo>
                <a:cubicBezTo>
                  <a:pt x="3525953" y="1172768"/>
                  <a:pt x="3440778" y="1201715"/>
                  <a:pt x="3380402" y="1259610"/>
                </a:cubicBezTo>
                <a:cubicBezTo>
                  <a:pt x="3320024" y="1317504"/>
                  <a:pt x="3289836" y="1396615"/>
                  <a:pt x="3289836" y="1496941"/>
                </a:cubicBezTo>
                <a:cubicBezTo>
                  <a:pt x="3289836" y="1594249"/>
                  <a:pt x="3320024" y="1672699"/>
                  <a:pt x="3380402" y="1732291"/>
                </a:cubicBezTo>
                <a:cubicBezTo>
                  <a:pt x="3440778" y="1791883"/>
                  <a:pt x="3523581" y="1821679"/>
                  <a:pt x="3628809" y="1821679"/>
                </a:cubicBezTo>
                <a:cubicBezTo>
                  <a:pt x="3738350" y="1821679"/>
                  <a:pt x="3823524" y="1792355"/>
                  <a:pt x="3884333" y="1733705"/>
                </a:cubicBezTo>
                <a:cubicBezTo>
                  <a:pt x="3945141" y="1675057"/>
                  <a:pt x="3975544" y="1596134"/>
                  <a:pt x="3975544" y="1496941"/>
                </a:cubicBezTo>
                <a:cubicBezTo>
                  <a:pt x="3975544" y="1398878"/>
                  <a:pt x="3945464" y="1320333"/>
                  <a:pt x="3885303" y="1261307"/>
                </a:cubicBezTo>
                <a:cubicBezTo>
                  <a:pt x="3825142" y="1202281"/>
                  <a:pt x="3742015" y="1172768"/>
                  <a:pt x="3635924" y="1172768"/>
                </a:cubicBezTo>
                <a:close/>
                <a:moveTo>
                  <a:pt x="2906067" y="1172768"/>
                </a:moveTo>
                <a:cubicBezTo>
                  <a:pt x="2817658" y="1172768"/>
                  <a:pt x="2737227" y="1204072"/>
                  <a:pt x="2664775" y="1266682"/>
                </a:cubicBezTo>
                <a:lnTo>
                  <a:pt x="2646015" y="1188043"/>
                </a:lnTo>
                <a:lnTo>
                  <a:pt x="2509521" y="1188043"/>
                </a:lnTo>
                <a:lnTo>
                  <a:pt x="2509521" y="1809798"/>
                </a:lnTo>
                <a:lnTo>
                  <a:pt x="2679007" y="1809798"/>
                </a:lnTo>
                <a:lnTo>
                  <a:pt x="2679007" y="1507124"/>
                </a:lnTo>
                <a:cubicBezTo>
                  <a:pt x="2679007" y="1446023"/>
                  <a:pt x="2683104" y="1400764"/>
                  <a:pt x="2691298" y="1371345"/>
                </a:cubicBezTo>
                <a:cubicBezTo>
                  <a:pt x="2705098" y="1346452"/>
                  <a:pt x="2727201" y="1325802"/>
                  <a:pt x="2757605" y="1309396"/>
                </a:cubicBezTo>
                <a:cubicBezTo>
                  <a:pt x="2788009" y="1292989"/>
                  <a:pt x="2821539" y="1284786"/>
                  <a:pt x="2858197" y="1284786"/>
                </a:cubicBezTo>
                <a:cubicBezTo>
                  <a:pt x="2905205" y="1284786"/>
                  <a:pt x="2937765" y="1297232"/>
                  <a:pt x="2955878" y="1322125"/>
                </a:cubicBezTo>
                <a:cubicBezTo>
                  <a:pt x="2973991" y="1347018"/>
                  <a:pt x="2983263" y="1384546"/>
                  <a:pt x="2983695" y="1434709"/>
                </a:cubicBezTo>
                <a:lnTo>
                  <a:pt x="2983695" y="1809798"/>
                </a:lnTo>
                <a:lnTo>
                  <a:pt x="3153828" y="1809798"/>
                </a:lnTo>
                <a:lnTo>
                  <a:pt x="3153828" y="1416605"/>
                </a:lnTo>
                <a:cubicBezTo>
                  <a:pt x="3153828" y="1337400"/>
                  <a:pt x="3133235" y="1276959"/>
                  <a:pt x="3092049" y="1235283"/>
                </a:cubicBezTo>
                <a:cubicBezTo>
                  <a:pt x="3050864" y="1193606"/>
                  <a:pt x="2988870" y="1172768"/>
                  <a:pt x="2906067" y="1172768"/>
                </a:cubicBezTo>
                <a:close/>
                <a:moveTo>
                  <a:pt x="4929287" y="970796"/>
                </a:moveTo>
                <a:lnTo>
                  <a:pt x="4929287" y="1097523"/>
                </a:lnTo>
                <a:lnTo>
                  <a:pt x="5099421" y="1097523"/>
                </a:lnTo>
                <a:lnTo>
                  <a:pt x="5099421" y="970796"/>
                </a:lnTo>
                <a:close/>
                <a:moveTo>
                  <a:pt x="4752525" y="949298"/>
                </a:moveTo>
                <a:lnTo>
                  <a:pt x="4583038" y="958915"/>
                </a:lnTo>
                <a:lnTo>
                  <a:pt x="4583038" y="1159756"/>
                </a:lnTo>
                <a:cubicBezTo>
                  <a:pt x="4583038" y="1194077"/>
                  <a:pt x="4585195" y="1229720"/>
                  <a:pt x="4589507" y="1266682"/>
                </a:cubicBezTo>
                <a:cubicBezTo>
                  <a:pt x="4547675" y="1204072"/>
                  <a:pt x="4476301" y="1172768"/>
                  <a:pt x="4375385" y="1172768"/>
                </a:cubicBezTo>
                <a:cubicBezTo>
                  <a:pt x="4282664" y="1172768"/>
                  <a:pt x="4209888" y="1202092"/>
                  <a:pt x="4157058" y="1260741"/>
                </a:cubicBezTo>
                <a:cubicBezTo>
                  <a:pt x="4104228" y="1319390"/>
                  <a:pt x="4077814" y="1396992"/>
                  <a:pt x="4077814" y="1493546"/>
                </a:cubicBezTo>
                <a:cubicBezTo>
                  <a:pt x="4077814" y="1593117"/>
                  <a:pt x="4104336" y="1672699"/>
                  <a:pt x="4157382" y="1732291"/>
                </a:cubicBezTo>
                <a:cubicBezTo>
                  <a:pt x="4210427" y="1791883"/>
                  <a:pt x="4283310" y="1821679"/>
                  <a:pt x="4376032" y="1821679"/>
                </a:cubicBezTo>
                <a:cubicBezTo>
                  <a:pt x="4401907" y="1821679"/>
                  <a:pt x="4425519" y="1819511"/>
                  <a:pt x="4446867" y="1815173"/>
                </a:cubicBezTo>
                <a:cubicBezTo>
                  <a:pt x="4468215" y="1810836"/>
                  <a:pt x="4485896" y="1805744"/>
                  <a:pt x="4499913" y="1799897"/>
                </a:cubicBezTo>
                <a:cubicBezTo>
                  <a:pt x="4513928" y="1794051"/>
                  <a:pt x="4526974" y="1786320"/>
                  <a:pt x="4539049" y="1776703"/>
                </a:cubicBezTo>
                <a:cubicBezTo>
                  <a:pt x="4551125" y="1767085"/>
                  <a:pt x="4560289" y="1758598"/>
                  <a:pt x="4566543" y="1751243"/>
                </a:cubicBezTo>
                <a:cubicBezTo>
                  <a:pt x="4572795" y="1743889"/>
                  <a:pt x="4579588" y="1735120"/>
                  <a:pt x="4586920" y="1724937"/>
                </a:cubicBezTo>
                <a:lnTo>
                  <a:pt x="4605679" y="1809798"/>
                </a:lnTo>
                <a:lnTo>
                  <a:pt x="4752525" y="1809798"/>
                </a:lnTo>
                <a:close/>
                <a:moveTo>
                  <a:pt x="1534659" y="480935"/>
                </a:moveTo>
                <a:cubicBezTo>
                  <a:pt x="1089686" y="480935"/>
                  <a:pt x="728963" y="812340"/>
                  <a:pt x="728963" y="1221148"/>
                </a:cubicBezTo>
                <a:cubicBezTo>
                  <a:pt x="728963" y="1629957"/>
                  <a:pt x="1089686" y="1961361"/>
                  <a:pt x="1534659" y="1961361"/>
                </a:cubicBezTo>
                <a:cubicBezTo>
                  <a:pt x="1562471" y="1961361"/>
                  <a:pt x="1589952" y="1960066"/>
                  <a:pt x="1617037" y="1957539"/>
                </a:cubicBezTo>
                <a:lnTo>
                  <a:pt x="1674559" y="1949474"/>
                </a:lnTo>
                <a:lnTo>
                  <a:pt x="1703443" y="1946318"/>
                </a:lnTo>
                <a:lnTo>
                  <a:pt x="1715166" y="1942039"/>
                </a:lnTo>
                <a:lnTo>
                  <a:pt x="1755636" y="1932479"/>
                </a:lnTo>
                <a:lnTo>
                  <a:pt x="1754334" y="1927746"/>
                </a:lnTo>
                <a:lnTo>
                  <a:pt x="1772095" y="1921265"/>
                </a:lnTo>
                <a:lnTo>
                  <a:pt x="1783044" y="1914082"/>
                </a:lnTo>
                <a:lnTo>
                  <a:pt x="1825279" y="1890540"/>
                </a:lnTo>
                <a:cubicBezTo>
                  <a:pt x="1870045" y="1856598"/>
                  <a:pt x="1898578" y="1805232"/>
                  <a:pt x="1898578" y="1747744"/>
                </a:cubicBezTo>
                <a:cubicBezTo>
                  <a:pt x="1898578" y="1645541"/>
                  <a:pt x="1808398" y="1562691"/>
                  <a:pt x="1697155" y="1562691"/>
                </a:cubicBezTo>
                <a:lnTo>
                  <a:pt x="1681947" y="1564099"/>
                </a:lnTo>
                <a:lnTo>
                  <a:pt x="1678772" y="1565124"/>
                </a:lnTo>
                <a:cubicBezTo>
                  <a:pt x="1666032" y="1568493"/>
                  <a:pt x="1652418" y="1571394"/>
                  <a:pt x="1638094" y="1573765"/>
                </a:cubicBezTo>
                <a:lnTo>
                  <a:pt x="1628160" y="1574550"/>
                </a:lnTo>
                <a:lnTo>
                  <a:pt x="1618751" y="1577233"/>
                </a:lnTo>
                <a:lnTo>
                  <a:pt x="1603400" y="1584888"/>
                </a:lnTo>
                <a:lnTo>
                  <a:pt x="1534659" y="1591254"/>
                </a:lnTo>
                <a:cubicBezTo>
                  <a:pt x="1312172" y="1591254"/>
                  <a:pt x="1131811" y="1425552"/>
                  <a:pt x="1131811" y="1221148"/>
                </a:cubicBezTo>
                <a:cubicBezTo>
                  <a:pt x="1131811" y="1016744"/>
                  <a:pt x="1312172" y="851041"/>
                  <a:pt x="1534659" y="851041"/>
                </a:cubicBezTo>
                <a:cubicBezTo>
                  <a:pt x="1757146" y="851041"/>
                  <a:pt x="1937507" y="1016744"/>
                  <a:pt x="1937507" y="1221148"/>
                </a:cubicBezTo>
                <a:lnTo>
                  <a:pt x="1936686" y="1228644"/>
                </a:lnTo>
                <a:lnTo>
                  <a:pt x="1937729" y="1228653"/>
                </a:lnTo>
                <a:lnTo>
                  <a:pt x="1937729" y="1657489"/>
                </a:lnTo>
                <a:lnTo>
                  <a:pt x="1941987" y="1657489"/>
                </a:lnTo>
                <a:lnTo>
                  <a:pt x="1940373" y="1672502"/>
                </a:lnTo>
                <a:cubicBezTo>
                  <a:pt x="1940373" y="1776138"/>
                  <a:pt x="2029913" y="1860152"/>
                  <a:pt x="2140364" y="1860152"/>
                </a:cubicBezTo>
                <a:cubicBezTo>
                  <a:pt x="2250816" y="1860152"/>
                  <a:pt x="2340356" y="1776138"/>
                  <a:pt x="2340356" y="1672502"/>
                </a:cubicBezTo>
                <a:lnTo>
                  <a:pt x="2338742" y="1657489"/>
                </a:lnTo>
                <a:lnTo>
                  <a:pt x="2340354" y="1657489"/>
                </a:lnTo>
                <a:lnTo>
                  <a:pt x="2340354" y="1221162"/>
                </a:lnTo>
                <a:lnTo>
                  <a:pt x="2340356" y="1221148"/>
                </a:lnTo>
                <a:lnTo>
                  <a:pt x="2340354" y="1221134"/>
                </a:lnTo>
                <a:lnTo>
                  <a:pt x="2340354" y="1180798"/>
                </a:lnTo>
                <a:lnTo>
                  <a:pt x="2338138" y="1180798"/>
                </a:lnTo>
                <a:lnTo>
                  <a:pt x="2336196" y="1145466"/>
                </a:lnTo>
                <a:cubicBezTo>
                  <a:pt x="2294935" y="772208"/>
                  <a:pt x="1951822" y="480935"/>
                  <a:pt x="1534659" y="480935"/>
                </a:cubicBezTo>
                <a:close/>
                <a:moveTo>
                  <a:pt x="1617785" y="0"/>
                </a:moveTo>
                <a:lnTo>
                  <a:pt x="6503111" y="0"/>
                </a:lnTo>
                <a:cubicBezTo>
                  <a:pt x="7396589" y="0"/>
                  <a:pt x="8120895" y="633447"/>
                  <a:pt x="8120895" y="1414845"/>
                </a:cubicBezTo>
                <a:cubicBezTo>
                  <a:pt x="8120895" y="2196243"/>
                  <a:pt x="7396589" y="2829690"/>
                  <a:pt x="6503111" y="2829690"/>
                </a:cubicBezTo>
                <a:lnTo>
                  <a:pt x="1617785" y="2829690"/>
                </a:lnTo>
                <a:cubicBezTo>
                  <a:pt x="724306" y="2829690"/>
                  <a:pt x="0" y="2196243"/>
                  <a:pt x="0" y="1414845"/>
                </a:cubicBezTo>
                <a:cubicBezTo>
                  <a:pt x="0" y="633447"/>
                  <a:pt x="724306" y="0"/>
                  <a:pt x="1617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905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6BD13-2FAD-79A3-50B2-3EAAB3702918}"/>
              </a:ext>
            </a:extLst>
          </p:cNvPr>
          <p:cNvSpPr txBox="1"/>
          <p:nvPr/>
        </p:nvSpPr>
        <p:spPr>
          <a:xfrm>
            <a:off x="2724884" y="13002097"/>
            <a:ext cx="3781119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5" b="1" cap="small" dirty="0">
                <a:latin typeface="Oxygen" panose="02000503000000000000" pitchFamily="2" charset="0"/>
              </a:rPr>
              <a:t>* Conditions Apply</a:t>
            </a:r>
          </a:p>
        </p:txBody>
      </p:sp>
      <p:sp>
        <p:nvSpPr>
          <p:cNvPr id="7" name="32-Point Star 20">
            <a:extLst>
              <a:ext uri="{FF2B5EF4-FFF2-40B4-BE49-F238E27FC236}">
                <a16:creationId xmlns:a16="http://schemas.microsoft.com/office/drawing/2014/main" id="{87732F66-1CDC-9F00-A71F-2077157AFB0E}"/>
              </a:ext>
            </a:extLst>
          </p:cNvPr>
          <p:cNvSpPr/>
          <p:nvPr/>
        </p:nvSpPr>
        <p:spPr>
          <a:xfrm>
            <a:off x="5584867" y="11895237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E544F-3996-5115-5212-74DBE1E98E14}"/>
              </a:ext>
            </a:extLst>
          </p:cNvPr>
          <p:cNvSpPr txBox="1"/>
          <p:nvPr/>
        </p:nvSpPr>
        <p:spPr>
          <a:xfrm>
            <a:off x="2521873" y="10952911"/>
            <a:ext cx="4100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Own Edtech 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732028-9851-2729-600D-354247F1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58" y="10952911"/>
            <a:ext cx="738532" cy="752146"/>
          </a:xfrm>
          <a:prstGeom prst="rect">
            <a:avLst/>
          </a:prstGeom>
        </p:spPr>
      </p:pic>
      <p:pic>
        <p:nvPicPr>
          <p:cNvPr id="16" name="Picture 2" descr="Google, play icon - Free download on Iconfinder">
            <a:extLst>
              <a:ext uri="{FF2B5EF4-FFF2-40B4-BE49-F238E27FC236}">
                <a16:creationId xmlns:a16="http://schemas.microsoft.com/office/drawing/2014/main" id="{4FF6EC7F-AA9B-544F-FE42-E4251E8B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21" y="10799898"/>
            <a:ext cx="909396" cy="95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32-Point Star 20">
            <a:extLst>
              <a:ext uri="{FF2B5EF4-FFF2-40B4-BE49-F238E27FC236}">
                <a16:creationId xmlns:a16="http://schemas.microsoft.com/office/drawing/2014/main" id="{0FC2F677-E0CE-5DF9-9625-6F3F83470624}"/>
              </a:ext>
            </a:extLst>
          </p:cNvPr>
          <p:cNvSpPr/>
          <p:nvPr/>
        </p:nvSpPr>
        <p:spPr>
          <a:xfrm>
            <a:off x="294341" y="11846666"/>
            <a:ext cx="3232443" cy="1632356"/>
          </a:xfrm>
          <a:prstGeom prst="star32">
            <a:avLst/>
          </a:prstGeom>
          <a:solidFill>
            <a:schemeClr val="tx1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endParaRPr lang="en-US" sz="24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905</TotalTime>
  <Words>158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78</cp:revision>
  <dcterms:created xsi:type="dcterms:W3CDTF">2023-07-18T10:41:53Z</dcterms:created>
  <dcterms:modified xsi:type="dcterms:W3CDTF">2023-07-28T16:49:17Z</dcterms:modified>
</cp:coreProperties>
</file>