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E5F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13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6FD07585-4CE8-1E0E-B98A-A412FDBDCACE}"/>
              </a:ext>
            </a:extLst>
          </p:cNvPr>
          <p:cNvSpPr/>
          <p:nvPr/>
        </p:nvSpPr>
        <p:spPr>
          <a:xfrm>
            <a:off x="1" y="644056"/>
            <a:ext cx="5349876" cy="33872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C2B0F2A-9513-D92B-CDCA-4F9D7345A925}"/>
              </a:ext>
            </a:extLst>
          </p:cNvPr>
          <p:cNvSpPr/>
          <p:nvPr/>
        </p:nvSpPr>
        <p:spPr>
          <a:xfrm rot="10800000">
            <a:off x="0" y="548639"/>
            <a:ext cx="5349876" cy="3232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9828DF2-D9B0-24C9-EFB7-DD99C45D7663}"/>
              </a:ext>
            </a:extLst>
          </p:cNvPr>
          <p:cNvSpPr/>
          <p:nvPr/>
        </p:nvSpPr>
        <p:spPr>
          <a:xfrm>
            <a:off x="0" y="0"/>
            <a:ext cx="5349875" cy="64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984764"/>
            <a:ext cx="5349875" cy="3578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8511112-3AF1-BB6D-3324-E1F486B46D93}"/>
              </a:ext>
            </a:extLst>
          </p:cNvPr>
          <p:cNvSpPr txBox="1"/>
          <p:nvPr/>
        </p:nvSpPr>
        <p:spPr>
          <a:xfrm>
            <a:off x="-1" y="95438"/>
            <a:ext cx="53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24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D13BAB8D-0C75-5C9B-289B-F080AFE21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60" y="1478130"/>
            <a:ext cx="1848567" cy="10291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806CC636-3E38-63A3-5FB8-CA6E75F5A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2078" y="1504714"/>
            <a:ext cx="1692246" cy="10291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10A04248-B482-BC64-840E-842BA52E3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636" y="2033321"/>
            <a:ext cx="1861470" cy="1132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19DA6BEB-E5B2-1E56-1153-DE968BE6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" y="2025196"/>
            <a:ext cx="2033423" cy="11320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0F4AB4FE-ADE4-3F7C-88C5-14C5FF1B09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49" y="2351400"/>
            <a:ext cx="2011788" cy="14207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B0FFB43D-C27C-7DCF-F339-491B6CE332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534" y="2797649"/>
            <a:ext cx="1877643" cy="1291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2C5806E-BB72-FD1D-127F-5F380EF6A3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4" y="2459372"/>
            <a:ext cx="1511486" cy="106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E4EA3E-344E-B471-45A3-76EDB1FAF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70" y="1239110"/>
            <a:ext cx="2116431" cy="281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45C1AA2-EAE2-BFDA-1DB5-B1B0B64CE4C1}"/>
              </a:ext>
            </a:extLst>
          </p:cNvPr>
          <p:cNvSpPr txBox="1"/>
          <p:nvPr/>
        </p:nvSpPr>
        <p:spPr>
          <a:xfrm>
            <a:off x="-1" y="3326025"/>
            <a:ext cx="5349875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AI Will Replace 75% of </a:t>
            </a:r>
            <a:r>
              <a:rPr lang="en-US" sz="11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Today’s Jobs with</a:t>
            </a:r>
            <a:r>
              <a:rPr lang="en-US" sz="10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in 15 Years</a:t>
            </a:r>
          </a:p>
          <a:p>
            <a:pPr algn="ctr"/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Only Way to AI-Proof Your </a:t>
            </a:r>
            <a:r>
              <a:rPr lang="en-US" sz="11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Child’s Career Is </a:t>
            </a:r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to Genuinely Teach AI</a:t>
            </a:r>
            <a:endParaRPr lang="en-US" sz="1100" b="1" cap="small" dirty="0">
              <a:solidFill>
                <a:srgbClr val="92D05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AI Tuitions for ICSE/CBSE/WB, Class IX-XII</a:t>
            </a:r>
          </a:p>
          <a:p>
            <a:pPr algn="ctr">
              <a:spcAft>
                <a:spcPts val="1200"/>
              </a:spcAft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Robotics / AI / Coding for Kids Class III-VIII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Robotics &amp; IoT – From Children’s  Level till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Python, C, C++ - Basics till TensorFlow, Keras &amp; PyTorch, OpenCV etc.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Data Science Concepts / AI – Lucid details till Professional Mathematical Models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Clear Each Concept with Data Visualization &amp; Analytics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Computer Vision, NLP – Cool Play around to Advanced Professional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800" b="1" dirty="0">
              <a:solidFill>
                <a:srgbClr val="00E5F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/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  <a:endParaRPr lang="en-AU" sz="1100" b="1" cap="small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C479BF-46F2-91C3-6824-D38EB15BCD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6639" y="5901296"/>
            <a:ext cx="590515" cy="90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140FD5-64AF-3FE5-7EF3-0FCAF7FAF5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6" y="6724117"/>
            <a:ext cx="1607746" cy="760535"/>
          </a:xfrm>
          <a:prstGeom prst="rect">
            <a:avLst/>
          </a:prstGeom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" y="7282514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29" y="7013735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-1313" y="6719436"/>
            <a:ext cx="2121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2121708" y="6689237"/>
            <a:ext cx="1607746" cy="60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1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2174546" y="7246752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2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15" y="7019570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264226" y="5983698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2363497" y="5979310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93E13AC-359E-8FA8-1291-15689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8" y="455372"/>
            <a:ext cx="2054566" cy="257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13389"/>
            <a:ext cx="5353583" cy="1452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3709" y="-28371"/>
            <a:ext cx="5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B7EF721-2C99-15E5-45EA-DCF099D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8" y="-800084"/>
            <a:ext cx="2905623" cy="38652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D37893E-CC3C-2666-F268-3ED94CE1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075" y="-25843"/>
            <a:ext cx="7010400" cy="32289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1964464"/>
            <a:ext cx="5353583" cy="15339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82" y="1203512"/>
            <a:ext cx="1945373" cy="9202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281905"/>
            <a:ext cx="5349875" cy="428094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B05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=""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846411BB-2B97-DC1D-1D4B-E3BF68B35C66}"/>
              </a:ext>
            </a:extLst>
          </p:cNvPr>
          <p:cNvSpPr/>
          <p:nvPr/>
        </p:nvSpPr>
        <p:spPr>
          <a:xfrm>
            <a:off x="1071154" y="257701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874AA42B-B610-C358-2BF6-320EFC7E795D}"/>
              </a:ext>
            </a:extLst>
          </p:cNvPr>
          <p:cNvSpPr/>
          <p:nvPr/>
        </p:nvSpPr>
        <p:spPr>
          <a:xfrm>
            <a:off x="2849325" y="2602512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D6D3C6B6-F66D-B338-58D5-960B9A127DF1}"/>
              </a:ext>
            </a:extLst>
          </p:cNvPr>
          <p:cNvSpPr/>
          <p:nvPr/>
        </p:nvSpPr>
        <p:spPr>
          <a:xfrm>
            <a:off x="3419541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5F64AFDE-8C95-719F-15A2-D398DA42B301}"/>
              </a:ext>
            </a:extLst>
          </p:cNvPr>
          <p:cNvSpPr/>
          <p:nvPr/>
        </p:nvSpPr>
        <p:spPr>
          <a:xfrm>
            <a:off x="587585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A8CAB9EF-BE2F-643A-D269-7F171E8006F7}"/>
              </a:ext>
            </a:extLst>
          </p:cNvPr>
          <p:cNvSpPr/>
          <p:nvPr/>
        </p:nvSpPr>
        <p:spPr>
          <a:xfrm>
            <a:off x="2042176" y="4946476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="" xmlns:a16="http://schemas.microsoft.com/office/drawing/2014/main" id="{BB0DEF9F-5983-60D5-AAB0-1C6EBC4F2DA6}"/>
              </a:ext>
            </a:extLst>
          </p:cNvPr>
          <p:cNvSpPr/>
          <p:nvPr/>
        </p:nvSpPr>
        <p:spPr>
          <a:xfrm rot="2160000">
            <a:off x="1236559" y="2960632"/>
            <a:ext cx="3062287" cy="2571912"/>
          </a:xfrm>
          <a:prstGeom prst="star5">
            <a:avLst>
              <a:gd name="adj" fmla="val 2887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610DB78-DA10-1099-1D47-87DA596D2C4B}"/>
              </a:ext>
            </a:extLst>
          </p:cNvPr>
          <p:cNvSpPr txBox="1"/>
          <p:nvPr/>
        </p:nvSpPr>
        <p:spPr>
          <a:xfrm>
            <a:off x="1657923" y="3561501"/>
            <a:ext cx="1986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Top-quality Teachers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Latest Techniques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400+ Courses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PTM, Counselling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Doubt Clearing, Mock Tests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Smart Classrooms, AC, CCTV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International Management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App Arriving Soon</a:t>
            </a:r>
            <a:endParaRPr lang="en-US" sz="1100" b="1" cap="small" dirty="0">
              <a:solidFill>
                <a:srgbClr val="0070C0"/>
              </a:solidFill>
              <a:latin typeface="Oxygen" panose="02000503000000000000" pitchFamily="2" charset="0"/>
            </a:endParaRPr>
          </a:p>
        </p:txBody>
      </p:sp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7A843A1-81C6-8B0F-1D47-0D7DB55E9818}"/>
              </a:ext>
            </a:extLst>
          </p:cNvPr>
          <p:cNvSpPr txBox="1"/>
          <p:nvPr/>
        </p:nvSpPr>
        <p:spPr>
          <a:xfrm>
            <a:off x="1270127" y="3007475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INTELLIGENCE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IoT</a:t>
            </a:r>
            <a:endParaRPr lang="en-US" sz="9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C69875C-A6A3-E441-19BC-9B4295C7CE19}"/>
              </a:ext>
            </a:extLst>
          </p:cNvPr>
          <p:cNvSpPr txBox="1"/>
          <p:nvPr/>
        </p:nvSpPr>
        <p:spPr>
          <a:xfrm>
            <a:off x="3262381" y="302692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IIT JEE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BDDD784-D7F7-69E8-3981-A0DEF320A7C4}"/>
              </a:ext>
            </a:extLst>
          </p:cNvPr>
          <p:cNvSpPr txBox="1"/>
          <p:nvPr/>
        </p:nvSpPr>
        <p:spPr>
          <a:xfrm>
            <a:off x="761862" y="4555238"/>
            <a:ext cx="10038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VIII-XII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All Subjects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6D51A6F-ED61-26E8-7BBB-5521377091BF}"/>
              </a:ext>
            </a:extLst>
          </p:cNvPr>
          <p:cNvSpPr txBox="1"/>
          <p:nvPr/>
        </p:nvSpPr>
        <p:spPr>
          <a:xfrm>
            <a:off x="3661807" y="4651005"/>
            <a:ext cx="9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IT/AI Training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Projects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5F383DD-836F-73E3-3BB3-CF44BAC5D8B9}"/>
              </a:ext>
            </a:extLst>
          </p:cNvPr>
          <p:cNvSpPr txBox="1"/>
          <p:nvPr/>
        </p:nvSpPr>
        <p:spPr>
          <a:xfrm>
            <a:off x="2155010" y="5446577"/>
            <a:ext cx="112242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CA, CMA, CS, CFA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Eng, 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9926DDEF-4ECF-ABE5-11C5-F1E62F30D2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31" y="2821891"/>
            <a:ext cx="1994235" cy="299135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B80116AE-6A7E-CBF5-DCB2-D2BC1EC2E5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748" y="2231496"/>
            <a:ext cx="2816969" cy="37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The Matrix' Code's Hidden Meaning Has Been Revealed – IndieWire">
            <a:extLst>
              <a:ext uri="{FF2B5EF4-FFF2-40B4-BE49-F238E27FC236}">
                <a16:creationId xmlns="" xmlns:a16="http://schemas.microsoft.com/office/drawing/2014/main" id="{623092ED-5409-67C7-2004-95688D43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6" y="471174"/>
            <a:ext cx="5355679" cy="28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IT/AI Training &amp; Projects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52AFE8F3-9FC6-FF81-986B-CC3536FB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66" y="-873613"/>
            <a:ext cx="3098666" cy="4122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6C4FD7F5-4624-2FAB-DB83-B496651F3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3879" y="353155"/>
            <a:ext cx="2669595" cy="2816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B05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=""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="" xmlns:a16="http://schemas.microsoft.com/office/drawing/2014/main" id="{E0141692-A530-4344-335F-FDB93B350661}"/>
              </a:ext>
            </a:extLst>
          </p:cNvPr>
          <p:cNvSpPr/>
          <p:nvPr/>
        </p:nvSpPr>
        <p:spPr>
          <a:xfrm rot="10645856" flipH="1">
            <a:off x="445893" y="4193226"/>
            <a:ext cx="4673476" cy="1287673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C6C9450-B409-5B1B-447D-6EAD2AEC8C3E}"/>
              </a:ext>
            </a:extLst>
          </p:cNvPr>
          <p:cNvSpPr txBox="1"/>
          <p:nvPr/>
        </p:nvSpPr>
        <p:spPr>
          <a:xfrm>
            <a:off x="7935" y="5432106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Top-Quality Industry Veteran Trainers, Hands-on 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Project-Based, Career Focused, Certification Help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App Arriving Soon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="" xmlns:a16="http://schemas.microsoft.com/office/drawing/2014/main" id="{0EFBF647-CA9B-7AF8-4B6E-0C8BDC5545A9}"/>
              </a:ext>
            </a:extLst>
          </p:cNvPr>
          <p:cNvSpPr/>
          <p:nvPr/>
        </p:nvSpPr>
        <p:spPr>
          <a:xfrm rot="152680">
            <a:off x="425001" y="2545230"/>
            <a:ext cx="4569649" cy="120338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2053055-E4E7-247A-2646-F222B06939D2}"/>
              </a:ext>
            </a:extLst>
          </p:cNvPr>
          <p:cNvSpPr txBox="1"/>
          <p:nvPr/>
        </p:nvSpPr>
        <p:spPr>
          <a:xfrm>
            <a:off x="904514" y="2779114"/>
            <a:ext cx="348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Data Science &amp; AI, Data Analytics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Computer Vision, NLP, DSP, IoT, Robotics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="" xmlns:a16="http://schemas.microsoft.com/office/drawing/2014/main" id="{4AC7C27E-BC9C-DA16-A1C0-9CAEC93D33EF}"/>
              </a:ext>
            </a:extLst>
          </p:cNvPr>
          <p:cNvSpPr/>
          <p:nvPr/>
        </p:nvSpPr>
        <p:spPr>
          <a:xfrm rot="11076543">
            <a:off x="382347" y="3203105"/>
            <a:ext cx="4675728" cy="151743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E9F2C2F8-C767-1069-7EEE-1A0FCCD3E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44" y="2656339"/>
            <a:ext cx="2284659" cy="33042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663C51BD-D58B-F15A-7207-36E272C63F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524">
            <a:off x="3859514" y="2873817"/>
            <a:ext cx="2121726" cy="310230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79E0D6D-8D2F-896E-6EAF-20E258FF3DD5}"/>
              </a:ext>
            </a:extLst>
          </p:cNvPr>
          <p:cNvSpPr txBox="1"/>
          <p:nvPr/>
        </p:nvSpPr>
        <p:spPr>
          <a:xfrm>
            <a:off x="262117" y="3438743"/>
            <a:ext cx="4902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Advanced Java, .NET, Azure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JavaScript, React, MUI, Native, PHP, WordPress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Linux, Shell, CCNA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AWS, GCP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MySQL, SQL Server, Oracle, Firebase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="" xmlns:a16="http://schemas.microsoft.com/office/drawing/2014/main" id="{13BBD1E1-B062-B4E5-FDD2-31EE279B9B98}"/>
              </a:ext>
            </a:extLst>
          </p:cNvPr>
          <p:cNvSpPr txBox="1"/>
          <p:nvPr/>
        </p:nvSpPr>
        <p:spPr>
          <a:xfrm>
            <a:off x="468161" y="4617140"/>
            <a:ext cx="451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Prince2, Agile, Cyber security, Selenium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MS Office, Adv Excel, Tally, C, C++, Python, HTML, CSS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Grooming, Interview Prep, Network Hardware</a:t>
            </a:r>
          </a:p>
        </p:txBody>
      </p:sp>
    </p:spTree>
    <p:extLst>
      <p:ext uri="{BB962C8B-B14F-4D97-AF65-F5344CB8AC3E}">
        <p14:creationId xmlns:p14="http://schemas.microsoft.com/office/powerpoint/2010/main" val="701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5349874" cy="23827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62692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-25214"/>
            <a:ext cx="5346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Commerce Tuitions</a:t>
            </a:r>
            <a:endParaRPr lang="en-AU" sz="46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57" y="1156685"/>
            <a:ext cx="2570105" cy="1495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487" y="-54845"/>
            <a:ext cx="2816969" cy="37537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B05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=""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342565"/>
            <a:ext cx="53298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1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  <a:endParaRPr lang="en-US" sz="14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11336" y="2710271"/>
            <a:ext cx="5034488" cy="2637473"/>
            <a:chOff x="837338" y="2578397"/>
            <a:chExt cx="3782485" cy="2901220"/>
          </a:xfrm>
        </p:grpSpPr>
        <p:sp>
          <p:nvSpPr>
            <p:cNvPr id="23" name="Oval 22"/>
            <p:cNvSpPr/>
            <p:nvPr/>
          </p:nvSpPr>
          <p:spPr>
            <a:xfrm>
              <a:off x="837338" y="2736417"/>
              <a:ext cx="3687569" cy="2743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68624" y="2578397"/>
              <a:ext cx="3651199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087">
            <a:off x="3392192" y="1868850"/>
            <a:ext cx="2936320" cy="3956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908" flipH="1">
            <a:off x="-827795" y="1973478"/>
            <a:ext cx="2424037" cy="339377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07292" y="2970012"/>
            <a:ext cx="4136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IX-XII CSE/CBSE/WB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BCom</a:t>
            </a:r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, BBA, CA, CMA, CS,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CFA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Grooming,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Spoken Eng, Ielts, Toefl</a:t>
            </a:r>
            <a:r>
              <a:rPr lang="en-US" b="1" cap="small" dirty="0" smtClean="0">
                <a:solidFill>
                  <a:srgbClr val="880015"/>
                </a:solidFill>
                <a:latin typeface="Oxygen" panose="02000503000000000000" pitchFamily="2" charset="0"/>
              </a:rPr>
              <a:t> </a:t>
            </a:r>
            <a:endParaRPr lang="en-US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 </a:t>
            </a:r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Interview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Prep, Foreign Languages</a:t>
            </a:r>
          </a:p>
        </p:txBody>
      </p:sp>
    </p:spTree>
    <p:extLst>
      <p:ext uri="{BB962C8B-B14F-4D97-AF65-F5344CB8AC3E}">
        <p14:creationId xmlns:p14="http://schemas.microsoft.com/office/powerpoint/2010/main" val="178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NEET IIT, VIII-XII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B05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=""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5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403</TotalTime>
  <Words>554</Words>
  <Application>Microsoft Office PowerPoint</Application>
  <PresentationFormat>Custom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</cp:lastModifiedBy>
  <cp:revision>59</cp:revision>
  <dcterms:created xsi:type="dcterms:W3CDTF">2023-07-20T07:32:11Z</dcterms:created>
  <dcterms:modified xsi:type="dcterms:W3CDTF">2023-07-21T08:25:18Z</dcterms:modified>
</cp:coreProperties>
</file>