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6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00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19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30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07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3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08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7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50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61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91F5-313C-4A81-ACA1-94ED5D4B25D8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15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2141" y="268698"/>
            <a:ext cx="766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Anodiam Swim Lanes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2006" y="1317325"/>
            <a:ext cx="5450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Oxygen" panose="02000503000000000000" pitchFamily="2" charset="0"/>
              </a:rPr>
              <a:t>IT, IoT &amp; </a:t>
            </a:r>
            <a:r>
              <a:rPr lang="en-US" dirty="0" smtClean="0">
                <a:solidFill>
                  <a:srgbClr val="C00000"/>
                </a:solidFill>
                <a:latin typeface="Oxygen" panose="02000503000000000000" pitchFamily="2" charset="0"/>
              </a:rPr>
              <a:t>AI</a:t>
            </a:r>
            <a:endParaRPr lang="en-US" dirty="0" smtClean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Oxygen" panose="02000503000000000000" pitchFamily="2" charset="0"/>
              </a:rPr>
              <a:t>Commerce Stream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  <a:latin typeface="Oxygen" panose="02000503000000000000" pitchFamily="2" charset="0"/>
              </a:rPr>
              <a:t>Job Ready </a:t>
            </a:r>
            <a:r>
              <a:rPr lang="en-US" dirty="0">
                <a:solidFill>
                  <a:srgbClr val="C00000"/>
                </a:solidFill>
                <a:latin typeface="Oxygen" panose="02000503000000000000" pitchFamily="2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Oxygen" panose="02000503000000000000" pitchFamily="2" charset="0"/>
              </a:rPr>
              <a:t>Sales, English, Tally, MS Office)</a:t>
            </a:r>
            <a:endParaRPr lang="en-AU" dirty="0" smtClean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IIT JEE &amp; NEET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VIII to XII Science &amp; Arts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Professional Courses &amp; Grooming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Competitive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(Banking, IAS, WBCS etc.)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Curricular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15" y="1595117"/>
            <a:ext cx="3176432" cy="31767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1064316" y="1595117"/>
            <a:ext cx="3176432" cy="317678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553" y="220314"/>
            <a:ext cx="69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Services by Each Swim Lane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5707" y="1400909"/>
            <a:ext cx="5323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Decide Subjects, Boards/Unis, Classes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Ensure Core Faculty is </a:t>
            </a:r>
            <a:r>
              <a:rPr lang="en-US" dirty="0" smtClean="0">
                <a:latin typeface="Oxygen" panose="02000503000000000000" pitchFamily="2" charset="0"/>
              </a:rPr>
              <a:t>Ready</a:t>
            </a:r>
            <a:endParaRPr lang="en-US" dirty="0" smtClean="0"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Procure Syllabus / Design </a:t>
            </a:r>
            <a:r>
              <a:rPr lang="en-US" dirty="0">
                <a:latin typeface="Oxygen" panose="02000503000000000000" pitchFamily="2" charset="0"/>
              </a:rPr>
              <a:t>C</a:t>
            </a:r>
            <a:r>
              <a:rPr lang="en-US" dirty="0" smtClean="0">
                <a:latin typeface="Oxygen" panose="02000503000000000000" pitchFamily="2" charset="0"/>
              </a:rPr>
              <a:t>urriculum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Contents: Modules &amp; Test Papers (&gt;30%)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Marketing Strategy &amp; Execution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Enroll Students &amp; Teach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Feedback Based QC</a:t>
            </a:r>
            <a:endParaRPr lang="en-AU" dirty="0">
              <a:latin typeface="Oxygen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93" y="1761392"/>
            <a:ext cx="2951642" cy="29484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1367692" y="1761392"/>
            <a:ext cx="2951643" cy="294841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100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26</cp:revision>
  <dcterms:created xsi:type="dcterms:W3CDTF">2023-06-15T07:28:15Z</dcterms:created>
  <dcterms:modified xsi:type="dcterms:W3CDTF">2023-06-21T13:26:56Z</dcterms:modified>
</cp:coreProperties>
</file>