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</p:sldIdLst>
  <p:sldSz cx="25603200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" d="100"/>
          <a:sy n="11" d="100"/>
        </p:scale>
        <p:origin x="2301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6285233"/>
            <a:ext cx="21762720" cy="13370560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0171413"/>
            <a:ext cx="19202400" cy="9272267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6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2044700"/>
            <a:ext cx="552069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2044700"/>
            <a:ext cx="16242030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2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574541"/>
            <a:ext cx="22082760" cy="15975327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5701001"/>
            <a:ext cx="22082760" cy="8401047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10223500"/>
            <a:ext cx="1088136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10223500"/>
            <a:ext cx="1088136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044708"/>
            <a:ext cx="2208276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9414513"/>
            <a:ext cx="10831352" cy="461390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4028420"/>
            <a:ext cx="10831352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9414513"/>
            <a:ext cx="10884695" cy="461390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4028420"/>
            <a:ext cx="10884695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8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1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560320"/>
            <a:ext cx="8257698" cy="89611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529588"/>
            <a:ext cx="12961620" cy="27292300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1521440"/>
            <a:ext cx="8257698" cy="21344893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5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560320"/>
            <a:ext cx="8257698" cy="89611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529588"/>
            <a:ext cx="12961620" cy="27292300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1521440"/>
            <a:ext cx="8257698" cy="21344893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3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2044708"/>
            <a:ext cx="2208276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10223500"/>
            <a:ext cx="2208276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5595568"/>
            <a:ext cx="57607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5595568"/>
            <a:ext cx="57607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2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823422-3B08-6339-404A-A7A348525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0A589-4A79-644F-5EF5-927C8FC6F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7932190"/>
            <a:ext cx="13006052" cy="19304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9DD826-F8EC-5FCB-38BD-104F9A98C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2874" y="16214797"/>
            <a:ext cx="1197356" cy="11319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94983-77B9-B941-6341-697A4E0F8CB0}"/>
              </a:ext>
            </a:extLst>
          </p:cNvPr>
          <p:cNvSpPr txBox="1"/>
          <p:nvPr/>
        </p:nvSpPr>
        <p:spPr>
          <a:xfrm>
            <a:off x="3278956" y="6224623"/>
            <a:ext cx="9555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535B4-0392-E7BF-7AA7-10FF4E37EC0E}"/>
              </a:ext>
            </a:extLst>
          </p:cNvPr>
          <p:cNvSpPr txBox="1"/>
          <p:nvPr/>
        </p:nvSpPr>
        <p:spPr>
          <a:xfrm>
            <a:off x="3298480" y="7716607"/>
            <a:ext cx="19106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</a:p>
        </p:txBody>
      </p:sp>
      <p:pic>
        <p:nvPicPr>
          <p:cNvPr id="11" name="Picture 14" descr="Whatsapp Icon PNGs for Free Download">
            <a:extLst>
              <a:ext uri="{FF2B5EF4-FFF2-40B4-BE49-F238E27FC236}">
                <a16:creationId xmlns:a16="http://schemas.microsoft.com/office/drawing/2014/main" id="{4A3A1513-50FA-1F90-06CD-E3AB17EE5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635" y="6588846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54FABBE-4798-D86B-C21A-5F0C0A85A86D}"/>
              </a:ext>
            </a:extLst>
          </p:cNvPr>
          <p:cNvSpPr/>
          <p:nvPr/>
        </p:nvSpPr>
        <p:spPr>
          <a:xfrm>
            <a:off x="13457671" y="6005493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4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EC042AD0-DEA8-0589-A3C6-95DBD38B8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59" y="6562700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1A5ED9-A2A9-55E7-341F-250B33ACB9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17" y="770599"/>
            <a:ext cx="10785155" cy="5238505"/>
          </a:xfrm>
          <a:prstGeom prst="rect">
            <a:avLst/>
          </a:prstGeom>
        </p:spPr>
      </p:pic>
      <p:sp>
        <p:nvSpPr>
          <p:cNvPr id="2" name="32-Point Star 20">
            <a:extLst>
              <a:ext uri="{FF2B5EF4-FFF2-40B4-BE49-F238E27FC236}">
                <a16:creationId xmlns:a16="http://schemas.microsoft.com/office/drawing/2014/main" id="{DDD6EA20-3DB1-CB1A-D88C-F00EE0266C58}"/>
              </a:ext>
            </a:extLst>
          </p:cNvPr>
          <p:cNvSpPr/>
          <p:nvPr/>
        </p:nvSpPr>
        <p:spPr>
          <a:xfrm rot="21243013">
            <a:off x="7756438" y="9049687"/>
            <a:ext cx="10815524" cy="6012258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0641F-94F4-E5B5-7C9C-44503FA7B8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65" y="8495095"/>
            <a:ext cx="8775366" cy="1361167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7FDA82-EEB4-D8F2-A3A0-E6949C2073DD}"/>
              </a:ext>
            </a:extLst>
          </p:cNvPr>
          <p:cNvSpPr/>
          <p:nvPr/>
        </p:nvSpPr>
        <p:spPr>
          <a:xfrm>
            <a:off x="-7481" y="20795131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74C0C3A-E019-4535-0CF2-F36EB1E3A317}"/>
              </a:ext>
            </a:extLst>
          </p:cNvPr>
          <p:cNvSpPr/>
          <p:nvPr/>
        </p:nvSpPr>
        <p:spPr>
          <a:xfrm>
            <a:off x="15476332" y="22949651"/>
            <a:ext cx="1158777" cy="1138068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32D990B-26D3-DE87-ECA6-B3466AD2AD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7481" y="21639749"/>
            <a:ext cx="14452339" cy="22439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F56CEF9-F8E0-5F6B-1E79-83D9DBD09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492" y="22951082"/>
            <a:ext cx="1186611" cy="1121788"/>
          </a:xfrm>
          <a:prstGeom prst="rect">
            <a:avLst/>
          </a:prstGeom>
        </p:spPr>
      </p:pic>
      <p:pic>
        <p:nvPicPr>
          <p:cNvPr id="32" name="Picture 10" descr="New Instagram Logo PNG Images 2023">
            <a:extLst>
              <a:ext uri="{FF2B5EF4-FFF2-40B4-BE49-F238E27FC236}">
                <a16:creationId xmlns:a16="http://schemas.microsoft.com/office/drawing/2014/main" id="{5995C116-AD85-8609-E877-48349E8EC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683" y="22986892"/>
            <a:ext cx="1111715" cy="111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C05EC48-730C-A3F5-1F24-77C751FAB13F}"/>
              </a:ext>
            </a:extLst>
          </p:cNvPr>
          <p:cNvSpPr txBox="1"/>
          <p:nvPr/>
        </p:nvSpPr>
        <p:spPr>
          <a:xfrm>
            <a:off x="-61502" y="35650276"/>
            <a:ext cx="2560374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Finest Teachers, Study Materials, Mock Tests, Doubt Clearing, PTM, Counselling</a:t>
            </a:r>
          </a:p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400+ Courses, 20 Smart Classrooms, AC, CCTV</a:t>
            </a:r>
          </a:p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Professional Courses are Project-Based, Certification-Oriented &amp; Career-Focused</a:t>
            </a:r>
            <a:endParaRPr lang="en-US" sz="52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56B24A5-C15E-DBD7-FD55-3BC19BFCCB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39" y="18904996"/>
            <a:ext cx="11265477" cy="271029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E25836F-0717-DCFE-6FC4-4B61938B0470}"/>
              </a:ext>
            </a:extLst>
          </p:cNvPr>
          <p:cNvSpPr txBox="1"/>
          <p:nvPr/>
        </p:nvSpPr>
        <p:spPr>
          <a:xfrm>
            <a:off x="-61501" y="24363300"/>
            <a:ext cx="25681044" cy="10940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 – Class III – XII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BCom, BBA, CA,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Ielts, Toefl, Foreign Languages</a:t>
            </a:r>
            <a:endParaRPr lang="en-US" sz="115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pic>
        <p:nvPicPr>
          <p:cNvPr id="23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F0BD14D2-0015-7CBF-AC29-6AB79903B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967" y="23005306"/>
            <a:ext cx="891518" cy="99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22D4EF-B682-D16A-4120-B1CFA127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F6B21D-CB2F-F78D-D040-7273CBB99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7932190"/>
            <a:ext cx="13006052" cy="19304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0F3DB8-E5BE-ACA5-173E-B1CAE665E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2874" y="16214797"/>
            <a:ext cx="1197356" cy="1131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88235F-5A58-2DB2-C2FD-09FBA1F3D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17" y="770599"/>
            <a:ext cx="10785155" cy="523850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877C8DC-1C5B-4395-6D2F-97D2F68D7A78}"/>
              </a:ext>
            </a:extLst>
          </p:cNvPr>
          <p:cNvSpPr/>
          <p:nvPr/>
        </p:nvSpPr>
        <p:spPr>
          <a:xfrm>
            <a:off x="-7481" y="20795131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98B616-45E4-5052-A285-15AC250E474C}"/>
              </a:ext>
            </a:extLst>
          </p:cNvPr>
          <p:cNvSpPr txBox="1"/>
          <p:nvPr/>
        </p:nvSpPr>
        <p:spPr>
          <a:xfrm>
            <a:off x="2943605" y="6080286"/>
            <a:ext cx="18552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Artificial Intelligence &amp; IT Training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9E6889-0175-6AE5-361D-8C447C15AC8F}"/>
              </a:ext>
            </a:extLst>
          </p:cNvPr>
          <p:cNvSpPr txBox="1"/>
          <p:nvPr/>
        </p:nvSpPr>
        <p:spPr>
          <a:xfrm>
            <a:off x="749149" y="7717944"/>
            <a:ext cx="173995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  <a:endParaRPr lang="en-US" sz="66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31" name="Picture 14" descr="Whatsapp Icon PNGs for Free Download">
            <a:extLst>
              <a:ext uri="{FF2B5EF4-FFF2-40B4-BE49-F238E27FC236}">
                <a16:creationId xmlns:a16="http://schemas.microsoft.com/office/drawing/2014/main" id="{7D9C61A5-D2E9-A682-0DF7-58BC0A8FB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971" y="7655874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3A94BDB-6B55-BE25-F679-A1DEC1C61306}"/>
              </a:ext>
            </a:extLst>
          </p:cNvPr>
          <p:cNvSpPr/>
          <p:nvPr/>
        </p:nvSpPr>
        <p:spPr>
          <a:xfrm>
            <a:off x="18890860" y="7357221"/>
            <a:ext cx="4984553" cy="1303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6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37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F0B9064A-2507-D820-FFEA-C34946224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472" y="7701349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C9C24A8-5FCC-B9FE-BBC7-3DC61618FD24}"/>
              </a:ext>
            </a:extLst>
          </p:cNvPr>
          <p:cNvSpPr txBox="1"/>
          <p:nvPr/>
        </p:nvSpPr>
        <p:spPr>
          <a:xfrm>
            <a:off x="1" y="24738504"/>
            <a:ext cx="25625100" cy="10926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AI, IoT-Robotics, Coding – Class III-XII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/>
            <a:endParaRPr lang="en-US" sz="20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 Science, Computer Vision, NLP, DSP, Python</a:t>
            </a:r>
          </a:p>
          <a:p>
            <a:pPr algn="ctr"/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 Analytics, C, C++, IoT, Robotics</a:t>
            </a:r>
          </a:p>
          <a:p>
            <a:pPr algn="ctr"/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Java, .NET, JavaScript, ReactJS, Native, PHP</a:t>
            </a:r>
          </a:p>
          <a:p>
            <a:pPr algn="ctr"/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DevOps, Docker, Kubernetes, Cloud</a:t>
            </a:r>
          </a:p>
          <a:p>
            <a:pPr algn="ctr"/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Database, Firebase, Cyber Sec, Automation Test</a:t>
            </a:r>
          </a:p>
          <a:p>
            <a:pPr algn="ctr"/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Pmp, Agile, Office, Adv Excel, Tally, Html, Css</a:t>
            </a:r>
            <a:endParaRPr lang="en-US" sz="60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03B4AC-5902-8A18-5D90-2BFE652374D3}"/>
              </a:ext>
            </a:extLst>
          </p:cNvPr>
          <p:cNvSpPr txBox="1"/>
          <p:nvPr/>
        </p:nvSpPr>
        <p:spPr>
          <a:xfrm>
            <a:off x="-61502" y="36396229"/>
            <a:ext cx="2560374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Globally experienced faculty from prestigious organizations, fun &amp; easy learning</a:t>
            </a:r>
          </a:p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Project-based, Career-Focused, Certification Help, Smart Classrooms, AC, CCTV</a:t>
            </a:r>
            <a:endParaRPr lang="en-US" sz="5200" dirty="0"/>
          </a:p>
        </p:txBody>
      </p:sp>
      <p:sp>
        <p:nvSpPr>
          <p:cNvPr id="7" name="32-Point Star 20">
            <a:extLst>
              <a:ext uri="{FF2B5EF4-FFF2-40B4-BE49-F238E27FC236}">
                <a16:creationId xmlns:a16="http://schemas.microsoft.com/office/drawing/2014/main" id="{353C5180-70CD-6E3C-501D-20EFBA0A1202}"/>
              </a:ext>
            </a:extLst>
          </p:cNvPr>
          <p:cNvSpPr/>
          <p:nvPr/>
        </p:nvSpPr>
        <p:spPr>
          <a:xfrm rot="21243013">
            <a:off x="7756438" y="9049687"/>
            <a:ext cx="10815524" cy="6012258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A77169-AC56-AB43-9631-4BB21B19CC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7" y="9170408"/>
            <a:ext cx="10567652" cy="136729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32CE77-D232-2641-0170-DCCCE4AB9D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3" y="13779409"/>
            <a:ext cx="5163468" cy="737461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7E3CB50-7EE3-90DE-E8F3-1EF01F3EC0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01" y="13680601"/>
            <a:ext cx="9862786" cy="7209396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2344841-DABD-B59A-A6DC-6FBC271B51E4}"/>
              </a:ext>
            </a:extLst>
          </p:cNvPr>
          <p:cNvSpPr/>
          <p:nvPr/>
        </p:nvSpPr>
        <p:spPr>
          <a:xfrm>
            <a:off x="15476332" y="22949651"/>
            <a:ext cx="1158777" cy="1138068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7A0DE75-9DD9-BA9A-7F66-FF5B6DE67B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7481" y="21639749"/>
            <a:ext cx="14452339" cy="2243968"/>
          </a:xfrm>
          <a:prstGeom prst="rect">
            <a:avLst/>
          </a:prstGeom>
        </p:spPr>
      </p:pic>
      <p:pic>
        <p:nvPicPr>
          <p:cNvPr id="53" name="Picture 10" descr="New Instagram Logo PNG Images 2023">
            <a:extLst>
              <a:ext uri="{FF2B5EF4-FFF2-40B4-BE49-F238E27FC236}">
                <a16:creationId xmlns:a16="http://schemas.microsoft.com/office/drawing/2014/main" id="{406AD92A-5262-E4CE-5EB1-4E81BAD73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683" y="22986892"/>
            <a:ext cx="1111715" cy="111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DC76844-3274-C6D1-9C36-8EECE61DA9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39" y="18904996"/>
            <a:ext cx="11265477" cy="27102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5CC730-D922-4093-0A30-B88438F65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492" y="22951082"/>
            <a:ext cx="1186611" cy="1121788"/>
          </a:xfrm>
          <a:prstGeom prst="rect">
            <a:avLst/>
          </a:prstGeom>
        </p:spPr>
      </p:pic>
      <p:pic>
        <p:nvPicPr>
          <p:cNvPr id="6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C069F6F1-A5CE-7ACC-E833-13BEB8B9F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967" y="23005306"/>
            <a:ext cx="891518" cy="99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30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1365</TotalTime>
  <Words>240</Words>
  <Application>Microsoft Office PowerPoint</Application>
  <PresentationFormat>Custom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137</cp:revision>
  <dcterms:created xsi:type="dcterms:W3CDTF">2023-07-28T06:55:57Z</dcterms:created>
  <dcterms:modified xsi:type="dcterms:W3CDTF">2023-08-14T06:14:13Z</dcterms:modified>
</cp:coreProperties>
</file>