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6" r:id="rId3"/>
  </p:sldIdLst>
  <p:sldSz cx="256032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1587" y="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8380311"/>
            <a:ext cx="21762720" cy="17827413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26895217"/>
            <a:ext cx="19202400" cy="12363023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3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8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2726267"/>
            <a:ext cx="5520690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2726267"/>
            <a:ext cx="16242030" cy="433950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3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12766055"/>
            <a:ext cx="22082760" cy="21300436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34268002"/>
            <a:ext cx="22082760" cy="11201396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13631334"/>
            <a:ext cx="1088136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13631334"/>
            <a:ext cx="1088136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5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726278"/>
            <a:ext cx="22082760" cy="989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12552684"/>
            <a:ext cx="10831352" cy="6151876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8704560"/>
            <a:ext cx="10831352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12552684"/>
            <a:ext cx="10884695" cy="6151876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8704560"/>
            <a:ext cx="10884695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9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4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3413760"/>
            <a:ext cx="8257698" cy="1194816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7372785"/>
            <a:ext cx="12961620" cy="36389733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5361920"/>
            <a:ext cx="8257698" cy="28459857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5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3413760"/>
            <a:ext cx="8257698" cy="1194816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7372785"/>
            <a:ext cx="12961620" cy="36389733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5361920"/>
            <a:ext cx="8257698" cy="28459857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7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2726278"/>
            <a:ext cx="2208276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13631334"/>
            <a:ext cx="2208276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47460758"/>
            <a:ext cx="576072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47460758"/>
            <a:ext cx="864108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47460758"/>
            <a:ext cx="576072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0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9.png"/><Relationship Id="rId3" Type="http://schemas.openxmlformats.org/officeDocument/2006/relationships/image" Target="../media/image11.jpeg"/><Relationship Id="rId7" Type="http://schemas.openxmlformats.org/officeDocument/2006/relationships/image" Target="../media/image3.png"/><Relationship Id="rId12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603200" cy="3800150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104C451-B23D-3708-A7DB-CDA181369D79}"/>
              </a:ext>
            </a:extLst>
          </p:cNvPr>
          <p:cNvSpPr/>
          <p:nvPr/>
        </p:nvSpPr>
        <p:spPr>
          <a:xfrm>
            <a:off x="-542" y="48592874"/>
            <a:ext cx="25603742" cy="26135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2" name="Picture 10" descr="New Instagram Logo PNG Images 2023">
            <a:extLst>
              <a:ext uri="{FF2B5EF4-FFF2-40B4-BE49-F238E27FC236}">
                <a16:creationId xmlns:a16="http://schemas.microsoft.com/office/drawing/2014/main" id="{2A975E25-B8BA-7B3A-B880-6D50462A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07" y="49589322"/>
            <a:ext cx="1345176" cy="134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E84058A-D644-5914-179D-A788DC9083CC}"/>
              </a:ext>
            </a:extLst>
          </p:cNvPr>
          <p:cNvSpPr/>
          <p:nvPr/>
        </p:nvSpPr>
        <p:spPr>
          <a:xfrm>
            <a:off x="8621643" y="49810249"/>
            <a:ext cx="1651766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6000" dirty="0">
              <a:solidFill>
                <a:srgbClr val="0000FF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3803132" y="16213030"/>
            <a:ext cx="2333308" cy="22058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13" y="1022890"/>
            <a:ext cx="11863671" cy="576235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622DD28-862B-63BF-DF65-1EC2D87880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5" y="23300705"/>
            <a:ext cx="6368596" cy="153265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3E14B3-49BF-2BFE-5BE3-B58E9F8ED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635" y="25635437"/>
            <a:ext cx="9871142" cy="15326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8F4ED22-01EC-7429-671A-220A0C689694}"/>
              </a:ext>
            </a:extLst>
          </p:cNvPr>
          <p:cNvSpPr txBox="1"/>
          <p:nvPr/>
        </p:nvSpPr>
        <p:spPr>
          <a:xfrm>
            <a:off x="271389" y="7118595"/>
            <a:ext cx="125302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1474C8-D56F-A009-1E43-209F024854AC}"/>
              </a:ext>
            </a:extLst>
          </p:cNvPr>
          <p:cNvSpPr txBox="1"/>
          <p:nvPr/>
        </p:nvSpPr>
        <p:spPr>
          <a:xfrm>
            <a:off x="613613" y="8548949"/>
            <a:ext cx="11705152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</a:t>
            </a:r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Patuli</a:t>
            </a:r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, Kol 94</a:t>
            </a:r>
          </a:p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Near Fire Brigade &amp; Krishi Vikas</a:t>
            </a:r>
          </a:p>
        </p:txBody>
      </p:sp>
      <p:pic>
        <p:nvPicPr>
          <p:cNvPr id="40" name="Picture 14" descr="Whatsapp Icon PNGs for Free Download">
            <a:extLst>
              <a:ext uri="{FF2B5EF4-FFF2-40B4-BE49-F238E27FC236}">
                <a16:creationId xmlns:a16="http://schemas.microsoft.com/office/drawing/2014/main" id="{4614A863-72B5-6D79-5611-3F749E58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018" y="11475496"/>
            <a:ext cx="1266859" cy="126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9D8F186-43FC-19CD-B884-5AEC7E1E6390}"/>
              </a:ext>
            </a:extLst>
          </p:cNvPr>
          <p:cNvSpPr/>
          <p:nvPr/>
        </p:nvSpPr>
        <p:spPr>
          <a:xfrm>
            <a:off x="2409463" y="11002078"/>
            <a:ext cx="8376402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4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0AE7602C-AB89-8DF9-830B-C813846C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495" y="11484120"/>
            <a:ext cx="1167470" cy="116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C4D361-5DA8-B4B4-3575-37673C831B87}"/>
              </a:ext>
            </a:extLst>
          </p:cNvPr>
          <p:cNvSpPr txBox="1"/>
          <p:nvPr/>
        </p:nvSpPr>
        <p:spPr>
          <a:xfrm>
            <a:off x="-542" y="32425564"/>
            <a:ext cx="25589322" cy="13110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ARTIFICIAL INTELLIGENCE – Class III – XII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IT &amp; AI Professional Training &amp; Projects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VIII-XII -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NEET, IIT-JEE (Mains &amp; Advanced)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Bcom, Bba, Ca, Cma, Cs, Cfa, Clat, Llb, Llm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Grooming, Ielts, Toefl, Foreign Languages</a:t>
            </a:r>
            <a:endParaRPr lang="en-US" sz="138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014AEB-8434-DEF4-8A98-78FDC58D2678}"/>
              </a:ext>
            </a:extLst>
          </p:cNvPr>
          <p:cNvSpPr/>
          <p:nvPr/>
        </p:nvSpPr>
        <p:spPr>
          <a:xfrm>
            <a:off x="3697699" y="49635972"/>
            <a:ext cx="1402121" cy="1251875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91DDA7FB-AAED-BFBB-67EE-9C06F7C59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757" y="49604606"/>
            <a:ext cx="1186611" cy="133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32-Point Star 20">
            <a:extLst>
              <a:ext uri="{FF2B5EF4-FFF2-40B4-BE49-F238E27FC236}">
                <a16:creationId xmlns:a16="http://schemas.microsoft.com/office/drawing/2014/main" id="{00F7EC8C-5ABC-47C6-BEA4-CCF3B24037EF}"/>
              </a:ext>
            </a:extLst>
          </p:cNvPr>
          <p:cNvSpPr/>
          <p:nvPr/>
        </p:nvSpPr>
        <p:spPr>
          <a:xfrm rot="21243013">
            <a:off x="835754" y="27455850"/>
            <a:ext cx="10815524" cy="4968808"/>
          </a:xfrm>
          <a:prstGeom prst="star32">
            <a:avLst/>
          </a:prstGeom>
          <a:solidFill>
            <a:srgbClr val="FF0000"/>
          </a:solidFill>
          <a:ln w="2540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1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6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Apply</a:t>
            </a:r>
            <a:endParaRPr lang="en-US" sz="28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6153F-2D1D-8C5C-7F7C-26AC4F439525}"/>
              </a:ext>
            </a:extLst>
          </p:cNvPr>
          <p:cNvSpPr txBox="1"/>
          <p:nvPr/>
        </p:nvSpPr>
        <p:spPr>
          <a:xfrm>
            <a:off x="2474" y="46087288"/>
            <a:ext cx="2560374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200" b="1" cap="small" dirty="0">
                <a:latin typeface="Oxygen" panose="02000503000000000000" pitchFamily="2" charset="0"/>
              </a:rPr>
              <a:t>Finest Teachers, Study Mats, Mock Tests, Doubt Clearing, PTM, Counselling</a:t>
            </a:r>
          </a:p>
          <a:p>
            <a:pPr algn="ctr"/>
            <a:r>
              <a:rPr lang="en-US" sz="5200" b="1" cap="small" dirty="0">
                <a:latin typeface="Oxygen" panose="02000503000000000000" pitchFamily="2" charset="0"/>
              </a:rPr>
              <a:t>20 Smart Classrooms, 400+ Courses, AC, CCTV</a:t>
            </a:r>
          </a:p>
          <a:p>
            <a:pPr algn="ctr"/>
            <a:r>
              <a:rPr lang="en-US" sz="5200" b="1" cap="small" dirty="0">
                <a:latin typeface="Oxygen" panose="02000503000000000000" pitchFamily="2" charset="0"/>
              </a:rPr>
              <a:t>Professional Courses are Project-Based, Certification-Oriented &amp; Career-Focused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132745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852169-4E8E-EAEE-95DF-FFD9B4301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7452"/>
            <a:ext cx="25603742" cy="25238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6F4114-8941-0FA2-23E7-41493C9A4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071" y="12383866"/>
            <a:ext cx="13006052" cy="193042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F25012-2796-0A43-F190-B28C98BBB81F}"/>
              </a:ext>
            </a:extLst>
          </p:cNvPr>
          <p:cNvSpPr txBox="1"/>
          <p:nvPr/>
        </p:nvSpPr>
        <p:spPr>
          <a:xfrm>
            <a:off x="3278956" y="10676299"/>
            <a:ext cx="95550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164CE8-6055-5FA3-AB9E-6FE90A7678D9}"/>
              </a:ext>
            </a:extLst>
          </p:cNvPr>
          <p:cNvSpPr txBox="1"/>
          <p:nvPr/>
        </p:nvSpPr>
        <p:spPr>
          <a:xfrm>
            <a:off x="3298480" y="12168283"/>
            <a:ext cx="191065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94, Near Fire Brigade &amp; Krisi Vikas</a:t>
            </a:r>
          </a:p>
        </p:txBody>
      </p:sp>
      <p:pic>
        <p:nvPicPr>
          <p:cNvPr id="12" name="Picture 14" descr="Whatsapp Icon PNGs for Free Download">
            <a:extLst>
              <a:ext uri="{FF2B5EF4-FFF2-40B4-BE49-F238E27FC236}">
                <a16:creationId xmlns:a16="http://schemas.microsoft.com/office/drawing/2014/main" id="{BBC43143-1BFD-5123-9303-A159B0546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635" y="11040522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2FDB65B-CDD0-39C6-7BDA-3FF61CCD4AFF}"/>
              </a:ext>
            </a:extLst>
          </p:cNvPr>
          <p:cNvSpPr/>
          <p:nvPr/>
        </p:nvSpPr>
        <p:spPr>
          <a:xfrm>
            <a:off x="13457671" y="10457169"/>
            <a:ext cx="8984380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15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13BD54E0-B5DB-A73C-1A84-3DAC7E980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6459" y="11014376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6D219C-8E9F-92E9-01F9-875297BF71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065" y="655247"/>
            <a:ext cx="19106561" cy="928033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336A432-4B2A-6F80-B6AC-2A59CF2F669B}"/>
              </a:ext>
            </a:extLst>
          </p:cNvPr>
          <p:cNvSpPr txBox="1"/>
          <p:nvPr/>
        </p:nvSpPr>
        <p:spPr>
          <a:xfrm>
            <a:off x="2474" y="46087288"/>
            <a:ext cx="2560374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200" b="1" cap="small" dirty="0">
                <a:latin typeface="Oxygen" panose="02000503000000000000" pitchFamily="2" charset="0"/>
              </a:rPr>
              <a:t>Finest Teachers, Study Mats, Mock Tests, Doubt Clearing, PTM, Counselling</a:t>
            </a:r>
          </a:p>
          <a:p>
            <a:pPr algn="ctr"/>
            <a:r>
              <a:rPr lang="en-US" sz="5200" b="1" cap="small" dirty="0">
                <a:latin typeface="Oxygen" panose="02000503000000000000" pitchFamily="2" charset="0"/>
              </a:rPr>
              <a:t>20 Smart Classrooms, 400+ Courses, AC, CCTV</a:t>
            </a:r>
          </a:p>
          <a:p>
            <a:pPr algn="ctr"/>
            <a:r>
              <a:rPr lang="en-US" sz="5200" b="1" cap="small" dirty="0">
                <a:latin typeface="Oxygen" panose="02000503000000000000" pitchFamily="2" charset="0"/>
              </a:rPr>
              <a:t>Professional Courses are Project-Based, Certification-Oriented &amp; Career-Focused</a:t>
            </a:r>
            <a:endParaRPr lang="en-US" sz="5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BE11B1-E516-A327-5554-9E07DB7E0A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14854" y="20666475"/>
            <a:ext cx="1197356" cy="1131942"/>
          </a:xfrm>
          <a:prstGeom prst="rect">
            <a:avLst/>
          </a:prstGeom>
        </p:spPr>
      </p:pic>
      <p:sp>
        <p:nvSpPr>
          <p:cNvPr id="4" name="32-Point Star 20">
            <a:extLst>
              <a:ext uri="{FF2B5EF4-FFF2-40B4-BE49-F238E27FC236}">
                <a16:creationId xmlns:a16="http://schemas.microsoft.com/office/drawing/2014/main" id="{874E5768-74C7-409F-056A-421B078E946A}"/>
              </a:ext>
            </a:extLst>
          </p:cNvPr>
          <p:cNvSpPr/>
          <p:nvPr/>
        </p:nvSpPr>
        <p:spPr>
          <a:xfrm rot="21243013">
            <a:off x="7756438" y="13637726"/>
            <a:ext cx="10815524" cy="6012258"/>
          </a:xfrm>
          <a:prstGeom prst="star32">
            <a:avLst/>
          </a:prstGeom>
          <a:solidFill>
            <a:srgbClr val="FF0000"/>
          </a:solidFill>
          <a:ln w="2540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1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6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Apply</a:t>
            </a:r>
            <a:endParaRPr lang="en-US" sz="28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333F9-D19A-E299-B474-875EF48428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3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65" y="13083134"/>
            <a:ext cx="8775366" cy="1361167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4B15FD4-C580-D8F1-3655-0D373BF7E6E0}"/>
              </a:ext>
            </a:extLst>
          </p:cNvPr>
          <p:cNvSpPr/>
          <p:nvPr/>
        </p:nvSpPr>
        <p:spPr>
          <a:xfrm>
            <a:off x="-7481" y="25294941"/>
            <a:ext cx="14345754" cy="15305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622D1FF-24D8-EB49-5CD4-7138D38901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4" y="26300070"/>
            <a:ext cx="15897573" cy="246836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9A95B42-3762-71DB-620B-5C4FF7451A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0510" y="22970077"/>
            <a:ext cx="12392025" cy="2981326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4D664E6-7C94-BD9E-D822-85E6F01C0F61}"/>
              </a:ext>
            </a:extLst>
          </p:cNvPr>
          <p:cNvSpPr txBox="1"/>
          <p:nvPr/>
        </p:nvSpPr>
        <p:spPr>
          <a:xfrm>
            <a:off x="-61501" y="29705322"/>
            <a:ext cx="25681044" cy="15326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ARTIFICIAL INTELLIGENCE – Class III – XII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IT &amp; AI Professional Training &amp; Projects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VIII-XII -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NEET, IIT-JEE (Mains &amp; Advanced)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BCom, BBA, CA, CMA, CS, CFA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CLAT, LLB, LLM</a:t>
            </a:r>
          </a:p>
          <a:p>
            <a:pPr algn="ctr">
              <a:lnSpc>
                <a:spcPct val="150000"/>
              </a:lnSpc>
            </a:pPr>
            <a:r>
              <a:rPr lang="en-US" sz="9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Grooming, IELTS, TOEFL, Foreign Languages</a:t>
            </a:r>
            <a:endParaRPr lang="en-US" sz="166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1F7A2-0B21-8051-C1CD-93B2A12CC517}"/>
              </a:ext>
            </a:extLst>
          </p:cNvPr>
          <p:cNvSpPr/>
          <p:nvPr/>
        </p:nvSpPr>
        <p:spPr>
          <a:xfrm>
            <a:off x="-542" y="48592874"/>
            <a:ext cx="25603742" cy="26135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10" descr="New Instagram Logo PNG Images 2023">
            <a:extLst>
              <a:ext uri="{FF2B5EF4-FFF2-40B4-BE49-F238E27FC236}">
                <a16:creationId xmlns:a16="http://schemas.microsoft.com/office/drawing/2014/main" id="{AE68C6C8-DC30-A626-D60A-9AD5F399E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07" y="49589322"/>
            <a:ext cx="1345176" cy="134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822EA2D-220B-0779-1373-68628DAE554D}"/>
              </a:ext>
            </a:extLst>
          </p:cNvPr>
          <p:cNvSpPr/>
          <p:nvPr/>
        </p:nvSpPr>
        <p:spPr>
          <a:xfrm>
            <a:off x="8621643" y="49810249"/>
            <a:ext cx="1651766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6000" dirty="0">
              <a:solidFill>
                <a:srgbClr val="0000FF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B90F3D-6BE1-686A-D772-E4E36C45908A}"/>
              </a:ext>
            </a:extLst>
          </p:cNvPr>
          <p:cNvSpPr/>
          <p:nvPr/>
        </p:nvSpPr>
        <p:spPr>
          <a:xfrm>
            <a:off x="3697699" y="49635972"/>
            <a:ext cx="1402121" cy="1251875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2F2F714E-0E31-7EC1-A21F-DFAD284F6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757" y="49604606"/>
            <a:ext cx="1186611" cy="133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59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1191</TotalTime>
  <Words>242</Words>
  <Application>Microsoft Office PowerPoint</Application>
  <PresentationFormat>Custom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118</cp:revision>
  <dcterms:created xsi:type="dcterms:W3CDTF">2023-07-28T06:55:57Z</dcterms:created>
  <dcterms:modified xsi:type="dcterms:W3CDTF">2023-08-14T06:32:02Z</dcterms:modified>
</cp:coreProperties>
</file>