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9BC2-A318-4AEB-A987-873BF6903B88}" type="datetimeFigureOut">
              <a:rPr lang="en-AU" smtClean="0"/>
              <a:t>10/07/2021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AD68-D905-4414-9E8E-FECF44BF01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9668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9BC2-A318-4AEB-A987-873BF6903B88}" type="datetimeFigureOut">
              <a:rPr lang="en-AU" smtClean="0"/>
              <a:t>10/07/2021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AD68-D905-4414-9E8E-FECF44BF01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278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9BC2-A318-4AEB-A987-873BF6903B88}" type="datetimeFigureOut">
              <a:rPr lang="en-AU" smtClean="0"/>
              <a:t>10/07/2021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AD68-D905-4414-9E8E-FECF44BF01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608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9BC2-A318-4AEB-A987-873BF6903B88}" type="datetimeFigureOut">
              <a:rPr lang="en-AU" smtClean="0"/>
              <a:t>10/07/2021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AD68-D905-4414-9E8E-FECF44BF01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137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9BC2-A318-4AEB-A987-873BF6903B88}" type="datetimeFigureOut">
              <a:rPr lang="en-AU" smtClean="0"/>
              <a:t>10/07/2021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AD68-D905-4414-9E8E-FECF44BF01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3958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9BC2-A318-4AEB-A987-873BF6903B88}" type="datetimeFigureOut">
              <a:rPr lang="en-AU" smtClean="0"/>
              <a:t>10/07/2021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AD68-D905-4414-9E8E-FECF44BF01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584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9BC2-A318-4AEB-A987-873BF6903B88}" type="datetimeFigureOut">
              <a:rPr lang="en-AU" smtClean="0"/>
              <a:t>10/07/2021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AD68-D905-4414-9E8E-FECF44BF01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271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9BC2-A318-4AEB-A987-873BF6903B88}" type="datetimeFigureOut">
              <a:rPr lang="en-AU" smtClean="0"/>
              <a:t>10/07/2021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AD68-D905-4414-9E8E-FECF44BF01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555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9BC2-A318-4AEB-A987-873BF6903B88}" type="datetimeFigureOut">
              <a:rPr lang="en-AU" smtClean="0"/>
              <a:t>10/07/2021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AD68-D905-4414-9E8E-FECF44BF01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177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9BC2-A318-4AEB-A987-873BF6903B88}" type="datetimeFigureOut">
              <a:rPr lang="en-AU" smtClean="0"/>
              <a:t>10/07/2021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AD68-D905-4414-9E8E-FECF44BF01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721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9BC2-A318-4AEB-A987-873BF6903B88}" type="datetimeFigureOut">
              <a:rPr lang="en-AU" smtClean="0"/>
              <a:t>10/07/2021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AD68-D905-4414-9E8E-FECF44BF01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696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A9BC2-A318-4AEB-A987-873BF6903B88}" type="datetimeFigureOut">
              <a:rPr lang="en-AU" smtClean="0"/>
              <a:t>10/07/2021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0AD68-D905-4414-9E8E-FECF44BF01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236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4.forcloudcdn.com/item/images/dmc/66f7284f-4a60-4986-8b20-f07db22f8592-750x750.jpeg_m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94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D wallpaper: logar valley, solcava, slovenia, europe, mountain range,  mountains | Wallpaper Fl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7712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002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Free download Hubble Images High Resolut [728x409] for your Desktop, Mobile  &amp;amp; Tablet | Explore 49+ Hubble Images High Resolution Wallpaper | HD NASA  Wallpapers, Best Space Wallpapers HD, Hubble Telescope Wallpaper Deskt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4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485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</dc:creator>
  <cp:lastModifiedBy>Sydney</cp:lastModifiedBy>
  <cp:revision>4</cp:revision>
  <dcterms:created xsi:type="dcterms:W3CDTF">2021-07-10T01:49:50Z</dcterms:created>
  <dcterms:modified xsi:type="dcterms:W3CDTF">2021-07-10T03:01:51Z</dcterms:modified>
</cp:coreProperties>
</file>