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28" d="100"/>
          <a:sy n="28" d="100"/>
        </p:scale>
        <p:origin x="1524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693671"/>
            <a:ext cx="9326880" cy="573024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644891"/>
            <a:ext cx="8229600" cy="397382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876300"/>
            <a:ext cx="236601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876300"/>
            <a:ext cx="696087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103375"/>
            <a:ext cx="9464040" cy="684656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1014715"/>
            <a:ext cx="9464040" cy="36004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7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76304"/>
            <a:ext cx="94640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034791"/>
            <a:ext cx="4642008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012180"/>
            <a:ext cx="464200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034791"/>
            <a:ext cx="4664869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012180"/>
            <a:ext cx="466486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6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369824"/>
            <a:ext cx="5554980" cy="116967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9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369824"/>
            <a:ext cx="5554980" cy="116967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1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876304"/>
            <a:ext cx="94640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381500"/>
            <a:ext cx="94640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C1A9-AEFD-4DDA-9688-65587DDACCD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C116-6281-4ECA-A5FB-DE2B86A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1C0F38-B21D-BB5F-D4BE-E5425E356B43}"/>
              </a:ext>
            </a:extLst>
          </p:cNvPr>
          <p:cNvSpPr/>
          <p:nvPr/>
        </p:nvSpPr>
        <p:spPr>
          <a:xfrm>
            <a:off x="339298" y="260592"/>
            <a:ext cx="10294203" cy="3945666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A44D7-40CC-2BF1-36B0-0CEA9AB2EC7C}"/>
              </a:ext>
            </a:extLst>
          </p:cNvPr>
          <p:cNvSpPr txBox="1"/>
          <p:nvPr/>
        </p:nvSpPr>
        <p:spPr>
          <a:xfrm>
            <a:off x="0" y="6823936"/>
            <a:ext cx="10972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NEET &amp; IIT-JEE</a:t>
            </a:r>
          </a:p>
          <a:p>
            <a:pPr algn="ctr"/>
            <a:endParaRPr lang="en-US" sz="14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VIII-XII – ALL SUBJ &amp; BOARD</a:t>
            </a:r>
          </a:p>
          <a:p>
            <a:pPr algn="ctr"/>
            <a:endParaRPr lang="en-US" sz="14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AI, IT – SCHOOL KIDS to ENGG</a:t>
            </a:r>
          </a:p>
          <a:p>
            <a:pPr algn="ctr"/>
            <a:endParaRPr lang="en-US" sz="14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algn="ctr"/>
            <a:endParaRPr lang="en-US" sz="14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Grooming, Spoken Eng, Ielts, Toefl</a:t>
            </a:r>
            <a:endParaRPr lang="en-US" sz="4000" b="1" cap="small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AF4BD-3D46-30C6-4279-05EE8C744D95}"/>
              </a:ext>
            </a:extLst>
          </p:cNvPr>
          <p:cNvSpPr/>
          <p:nvPr/>
        </p:nvSpPr>
        <p:spPr>
          <a:xfrm>
            <a:off x="329161" y="6734307"/>
            <a:ext cx="10304339" cy="5246220"/>
          </a:xfrm>
          <a:prstGeom prst="rect">
            <a:avLst/>
          </a:prstGeom>
          <a:noFill/>
          <a:ln w="57150" cmpd="thickThin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9163DA-2C8B-A5C1-9680-29AC87B21745}"/>
              </a:ext>
            </a:extLst>
          </p:cNvPr>
          <p:cNvSpPr/>
          <p:nvPr/>
        </p:nvSpPr>
        <p:spPr>
          <a:xfrm>
            <a:off x="1962363" y="5675202"/>
            <a:ext cx="839207" cy="783164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83522-4E4E-36FB-30F8-4C4E45C0B861}"/>
              </a:ext>
            </a:extLst>
          </p:cNvPr>
          <p:cNvSpPr txBox="1"/>
          <p:nvPr/>
        </p:nvSpPr>
        <p:spPr>
          <a:xfrm>
            <a:off x="821396" y="4027380"/>
            <a:ext cx="914400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3600" dirty="0">
                <a:solidFill>
                  <a:srgbClr val="0000FF"/>
                </a:solidFill>
              </a:rPr>
              <a:t>N-1/25 </a:t>
            </a:r>
            <a:r>
              <a:rPr lang="en-US" sz="6000" dirty="0">
                <a:solidFill>
                  <a:srgbClr val="0000FF"/>
                </a:solidFill>
              </a:rPr>
              <a:t>Patuli</a:t>
            </a:r>
            <a:r>
              <a:rPr lang="en-US" sz="3600" dirty="0">
                <a:solidFill>
                  <a:srgbClr val="0000FF"/>
                </a:solidFill>
              </a:rPr>
              <a:t>, Kol 94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</a:rPr>
              <a:t>Near Fire Brigade &amp; Krishi Vikas</a:t>
            </a:r>
          </a:p>
          <a:p>
            <a:pPr algn="ctr"/>
            <a:endParaRPr lang="en-US" sz="900" dirty="0">
              <a:solidFill>
                <a:srgbClr val="0000FF"/>
              </a:solidFill>
            </a:endParaRPr>
          </a:p>
          <a:p>
            <a:pPr algn="ctr"/>
            <a:r>
              <a:rPr lang="en-US" sz="6000" dirty="0">
                <a:solidFill>
                  <a:srgbClr val="0000FF"/>
                </a:solidFill>
              </a:rPr>
              <a:t>9073 700094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CCDF36-B161-FFBE-0563-5F5282B17F61}"/>
              </a:ext>
            </a:extLst>
          </p:cNvPr>
          <p:cNvSpPr/>
          <p:nvPr/>
        </p:nvSpPr>
        <p:spPr>
          <a:xfrm>
            <a:off x="8061539" y="5654763"/>
            <a:ext cx="858403" cy="783164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F09F1-4E2D-4ACC-D2DC-4F837FE0D145}"/>
              </a:ext>
            </a:extLst>
          </p:cNvPr>
          <p:cNvSpPr txBox="1"/>
          <p:nvPr/>
        </p:nvSpPr>
        <p:spPr>
          <a:xfrm>
            <a:off x="3312855" y="15990572"/>
            <a:ext cx="4575154" cy="576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9589B-F13A-C133-BE0D-CB0C5BA253D3}"/>
              </a:ext>
            </a:extLst>
          </p:cNvPr>
          <p:cNvSpPr txBox="1"/>
          <p:nvPr/>
        </p:nvSpPr>
        <p:spPr>
          <a:xfrm>
            <a:off x="0" y="12046324"/>
            <a:ext cx="10972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solidFill>
                  <a:srgbClr val="0000FF"/>
                </a:solidFill>
                <a:latin typeface="Oxygen" panose="02000503000000000000" pitchFamily="2" charset="0"/>
              </a:rPr>
              <a:t>Best Teachers, Study Materials, </a:t>
            </a:r>
          </a:p>
          <a:p>
            <a:pPr algn="ctr"/>
            <a:r>
              <a:rPr lang="en-US" sz="4000" b="1" cap="small" dirty="0">
                <a:solidFill>
                  <a:srgbClr val="0000FF"/>
                </a:solidFill>
                <a:latin typeface="Oxygen" panose="02000503000000000000" pitchFamily="2" charset="0"/>
              </a:rPr>
              <a:t>Mock Test, PTM, Doubt Clearing, Counselling</a:t>
            </a:r>
          </a:p>
          <a:p>
            <a:pPr algn="ctr"/>
            <a:r>
              <a:rPr lang="en-US" sz="4000" b="1" cap="small" dirty="0">
                <a:solidFill>
                  <a:srgbClr val="0000FF"/>
                </a:solidFill>
                <a:latin typeface="Oxygen" panose="02000503000000000000" pitchFamily="2" charset="0"/>
              </a:rPr>
              <a:t>Smart Classrooms, AC, CCTV </a:t>
            </a:r>
            <a:r>
              <a:rPr lang="en-US" sz="2800" b="1" cap="small" dirty="0">
                <a:solidFill>
                  <a:srgbClr val="0000FF"/>
                </a:solidFill>
                <a:latin typeface="Oxygen" panose="02000503000000000000" pitchFamily="2" charset="0"/>
              </a:rPr>
              <a:t>* as reqd</a:t>
            </a:r>
            <a:endParaRPr lang="en-US" sz="4000" b="1" cap="small" dirty="0">
              <a:solidFill>
                <a:srgbClr val="0000FF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884BA-8C51-C216-7357-3CB0828ECF28}"/>
              </a:ext>
            </a:extLst>
          </p:cNvPr>
          <p:cNvSpPr txBox="1"/>
          <p:nvPr/>
        </p:nvSpPr>
        <p:spPr>
          <a:xfrm>
            <a:off x="3383517" y="13973151"/>
            <a:ext cx="41997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Own Edtech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118F91-68BF-161F-6F9A-7A2762CB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528" y="14006620"/>
            <a:ext cx="712330" cy="729290"/>
          </a:xfrm>
          <a:prstGeom prst="rect">
            <a:avLst/>
          </a:prstGeom>
        </p:spPr>
      </p:pic>
      <p:sp>
        <p:nvSpPr>
          <p:cNvPr id="5" name="32-Point Star 20">
            <a:extLst>
              <a:ext uri="{FF2B5EF4-FFF2-40B4-BE49-F238E27FC236}">
                <a16:creationId xmlns:a16="http://schemas.microsoft.com/office/drawing/2014/main" id="{34634DC3-DD77-71B3-3102-CECD7B0FC2B8}"/>
              </a:ext>
            </a:extLst>
          </p:cNvPr>
          <p:cNvSpPr/>
          <p:nvPr/>
        </p:nvSpPr>
        <p:spPr>
          <a:xfrm>
            <a:off x="6650248" y="14736585"/>
            <a:ext cx="3853513" cy="1695209"/>
          </a:xfrm>
          <a:prstGeom prst="star32">
            <a:avLst/>
          </a:prstGeom>
          <a:solidFill>
            <a:srgbClr val="FF0000"/>
          </a:solidFill>
          <a:ln w="1238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 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AEBCA8-DB96-8E2E-E562-C086CB5C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471" y="13837865"/>
            <a:ext cx="1057275" cy="1066800"/>
          </a:xfrm>
          <a:prstGeom prst="rect">
            <a:avLst/>
          </a:prstGeom>
        </p:spPr>
      </p:pic>
      <p:sp>
        <p:nvSpPr>
          <p:cNvPr id="12" name="32-Point Star 20">
            <a:extLst>
              <a:ext uri="{FF2B5EF4-FFF2-40B4-BE49-F238E27FC236}">
                <a16:creationId xmlns:a16="http://schemas.microsoft.com/office/drawing/2014/main" id="{5CDFC97C-CA0E-C2B7-7B7B-BC9077127782}"/>
              </a:ext>
            </a:extLst>
          </p:cNvPr>
          <p:cNvSpPr/>
          <p:nvPr/>
        </p:nvSpPr>
        <p:spPr>
          <a:xfrm>
            <a:off x="393997" y="14736585"/>
            <a:ext cx="3853513" cy="1695209"/>
          </a:xfrm>
          <a:prstGeom prst="star32">
            <a:avLst/>
          </a:prstGeom>
          <a:solidFill>
            <a:srgbClr val="FF0000"/>
          </a:solidFill>
          <a:ln w="1238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 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7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</TotalTime>
  <Words>85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2023-07-26T17:15:57Z</dcterms:created>
  <dcterms:modified xsi:type="dcterms:W3CDTF">2023-07-28T10:40:03Z</dcterms:modified>
</cp:coreProperties>
</file>