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66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E4767-3FC0-5592-114E-83905CF13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26" y="36903303"/>
            <a:ext cx="19161406" cy="9064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770021" y="26819747"/>
            <a:ext cx="2651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Scan          	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&amp; follow  on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            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for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Discounts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16" y="26271701"/>
            <a:ext cx="3434504" cy="343450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417904" y="26271701"/>
            <a:ext cx="3636736" cy="357174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>
            <a:off x="13284437" y="30039334"/>
            <a:ext cx="11473981" cy="6863969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sp>
        <p:nvSpPr>
          <p:cNvPr id="22" name="32-Point Star 20">
            <a:extLst>
              <a:ext uri="{FF2B5EF4-FFF2-40B4-BE49-F238E27FC236}">
                <a16:creationId xmlns:a16="http://schemas.microsoft.com/office/drawing/2014/main" id="{27B3160F-A75B-8EA9-DA5A-4C9CA776A3C7}"/>
              </a:ext>
            </a:extLst>
          </p:cNvPr>
          <p:cNvSpPr/>
          <p:nvPr/>
        </p:nvSpPr>
        <p:spPr>
          <a:xfrm>
            <a:off x="844783" y="30039334"/>
            <a:ext cx="11473981" cy="6863969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7634653"/>
            <a:ext cx="25603742" cy="35717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Whatsapp Icon PNGs for Free Download">
            <a:extLst>
              <a:ext uri="{FF2B5EF4-FFF2-40B4-BE49-F238E27FC236}">
                <a16:creationId xmlns:a16="http://schemas.microsoft.com/office/drawing/2014/main" id="{8D93D5ED-A01E-3CD6-9414-417E0D80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23" y="15685164"/>
            <a:ext cx="2040290" cy="20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BF57FB15-815A-46AF-E8A6-0E5631F0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599" y="18151857"/>
            <a:ext cx="1880222" cy="18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BA3C4BB-19BB-A885-F615-F87EBFE6F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12397446" y="10069685"/>
            <a:ext cx="3578678" cy="3685101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0DEC7B9-194E-F031-1DB8-C5157DEC4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17232088" y="17039103"/>
            <a:ext cx="3578678" cy="3685101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34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2023-07-28T06:55:57Z</dcterms:created>
  <dcterms:modified xsi:type="dcterms:W3CDTF">2023-07-28T10:43:00Z</dcterms:modified>
</cp:coreProperties>
</file>