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3" r:id="rId3"/>
    <p:sldId id="264" r:id="rId4"/>
    <p:sldId id="267" r:id="rId5"/>
    <p:sldId id="268" r:id="rId6"/>
    <p:sldId id="266" r:id="rId7"/>
    <p:sldId id="269" r:id="rId8"/>
    <p:sldId id="27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862137"/>
            <a:ext cx="3914775" cy="3133725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009" y="332656"/>
            <a:ext cx="66406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– Teacher Details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271857"/>
            <a:ext cx="7380952" cy="4314286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667" y="332656"/>
            <a:ext cx="76472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– Teacher Details page contd.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514714"/>
            <a:ext cx="7380952" cy="38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667" y="332656"/>
            <a:ext cx="76472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– Teacher Details page contd.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4844" y="332656"/>
            <a:ext cx="703692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- Confirm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038350"/>
            <a:ext cx="3886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788" y="332656"/>
            <a:ext cx="6883039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– Forget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6028" y="332656"/>
            <a:ext cx="705456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–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952" y="1800428"/>
            <a:ext cx="3838095" cy="3257143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77272"/>
            <a:ext cx="7409524" cy="4200000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134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91</cp:revision>
  <dcterms:created xsi:type="dcterms:W3CDTF">2020-08-10T22:46:31Z</dcterms:created>
  <dcterms:modified xsi:type="dcterms:W3CDTF">2020-11-16T02:15:48Z</dcterms:modified>
</cp:coreProperties>
</file>