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0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10017-3145-42C8-9C69-0E988027C463}" type="datetimeFigureOut">
              <a:rPr lang="en-AU"/>
              <a:pPr>
                <a:defRPr/>
              </a:pPr>
              <a:t>8/10/2020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2E1B9-CEFA-4D07-831E-71248ED520A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924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90FD3-9C47-4E06-8F23-469D15607872}" type="datetimeFigureOut">
              <a:rPr lang="en-AU"/>
              <a:pPr>
                <a:defRPr/>
              </a:pPr>
              <a:t>8/10/2020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45256-970C-43EF-A831-AFCC97C2A2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207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5E658-018E-4068-A652-A65912FB268C}" type="datetimeFigureOut">
              <a:rPr lang="en-AU"/>
              <a:pPr>
                <a:defRPr/>
              </a:pPr>
              <a:t>8/10/2020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00953-3CEA-4B63-A806-E7155A3D978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021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46523-E80E-47FF-A3E1-C60BE823CD66}" type="datetimeFigureOut">
              <a:rPr lang="en-AU"/>
              <a:pPr>
                <a:defRPr/>
              </a:pPr>
              <a:t>8/10/2020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D77BA-18FE-4CAB-BD89-C64FFB3CBC4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3820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AE168-2EE3-43C8-9ACD-DD393AA32F18}" type="datetimeFigureOut">
              <a:rPr lang="en-AU"/>
              <a:pPr>
                <a:defRPr/>
              </a:pPr>
              <a:t>8/10/2020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B8C35-1865-4B0F-A670-253BB5B2260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647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84783-C266-46BE-B906-174390A0DC8D}" type="datetimeFigureOut">
              <a:rPr lang="en-AU"/>
              <a:pPr>
                <a:defRPr/>
              </a:pPr>
              <a:t>8/10/2020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B09F9-18F7-4A0E-AC57-E7F2470E476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2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4E049-6CF5-4F05-A784-A296AA1EC745}" type="datetimeFigureOut">
              <a:rPr lang="en-AU"/>
              <a:pPr>
                <a:defRPr/>
              </a:pPr>
              <a:t>8/10/2020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6331F-2BB3-41E1-9D70-5A78D856BD8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4506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35B41-3807-4370-81DE-5FB6466A883C}" type="datetimeFigureOut">
              <a:rPr lang="en-AU"/>
              <a:pPr>
                <a:defRPr/>
              </a:pPr>
              <a:t>8/10/2020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E5E30-9D4F-4089-AA7E-52792F1BFA8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5545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E06D9-A212-432D-9F4E-ECF1D2A1EC0F}" type="datetimeFigureOut">
              <a:rPr lang="en-AU"/>
              <a:pPr>
                <a:defRPr/>
              </a:pPr>
              <a:t>8/10/2020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15846-D3AD-4F85-BB58-608190BD5E2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37326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59140-5974-43F2-AB69-7FB8605F7B29}" type="datetimeFigureOut">
              <a:rPr lang="en-AU"/>
              <a:pPr>
                <a:defRPr/>
              </a:pPr>
              <a:t>8/10/2020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5DF44-92AB-4B17-B2A2-E1948F474E6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6287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4AA32-9FD9-4854-866C-0DA84CB7F81A}" type="datetimeFigureOut">
              <a:rPr lang="en-AU"/>
              <a:pPr>
                <a:defRPr/>
              </a:pPr>
              <a:t>8/10/2020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E2A2C-E2B7-4D55-AC92-95029A193CF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76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52046-7403-4A22-96FD-3EC491E3FFC1}" type="datetimeFigureOut">
              <a:rPr lang="en-AU"/>
              <a:pPr>
                <a:defRPr/>
              </a:pPr>
              <a:t>8/10/2020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7E76B-E3F6-4398-99D8-EC098D2E4C5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0542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2BBDE-1A76-4360-887D-1EC0A15B65A6}" type="datetimeFigureOut">
              <a:rPr lang="en-AU"/>
              <a:pPr>
                <a:defRPr/>
              </a:pPr>
              <a:t>8/10/2020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09D04-DE61-4EAE-979D-D26E462426C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98372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F07A4-087E-4491-B86A-103728B7B992}" type="datetimeFigureOut">
              <a:rPr lang="en-AU"/>
              <a:pPr>
                <a:defRPr/>
              </a:pPr>
              <a:t>8/10/2020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ADB31-8BC4-4485-B04E-58F35AB27D9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43679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A21DB-695D-404A-942D-C454DCF770EB}" type="datetimeFigureOut">
              <a:rPr lang="en-AU"/>
              <a:pPr>
                <a:defRPr/>
              </a:pPr>
              <a:t>8/10/2020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8E576-4B5B-4F71-9500-99143DF888E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5133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5400"/>
            <a:ext cx="2735263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9D330-DF91-4EC9-95E3-A9D0E226EA64}" type="datetimeFigureOut">
              <a:rPr lang="en-AU"/>
              <a:pPr>
                <a:defRPr/>
              </a:pPr>
              <a:t>8/10/2020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AC3AE-7723-4BF9-97BA-C8FD00AC846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03290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4C311-7438-4A14-9BF7-AF8E65E8A1A3}" type="datetimeFigureOut">
              <a:rPr lang="en-AU"/>
              <a:pPr>
                <a:defRPr/>
              </a:pPr>
              <a:t>8/10/2020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9779D-B042-425C-A645-6D1AD862618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8669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E7C35-CA76-45F9-9C60-57D16B3C46DB}" type="datetimeFigureOut">
              <a:rPr lang="en-AU"/>
              <a:pPr>
                <a:defRPr/>
              </a:pPr>
              <a:t>8/10/2020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8FFB2-DEB8-4F64-9898-63EEE7DB51A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96768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3F213-8C36-4647-B36A-0C9DB545FD9E}" type="datetimeFigureOut">
              <a:rPr lang="en-AU"/>
              <a:pPr>
                <a:defRPr/>
              </a:pPr>
              <a:t>8/10/2020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184BC-20C6-4CE4-81AC-CA8631C3752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0023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6561B-DB0C-4313-BAFA-216783DB3EFA}" type="datetimeFigureOut">
              <a:rPr lang="en-AU"/>
              <a:pPr>
                <a:defRPr/>
              </a:pPr>
              <a:t>8/10/2020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FDE55-C588-43BB-AA19-788AD04B1CB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796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641A9-CF5D-4415-8994-944B24AA612F}" type="datetimeFigureOut">
              <a:rPr lang="en-AU"/>
              <a:pPr>
                <a:defRPr/>
              </a:pPr>
              <a:t>8/10/2020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70F46-F3BB-40CE-9092-655B53DF3D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277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95654-5830-487E-B268-8008312D2FCF}" type="datetimeFigureOut">
              <a:rPr lang="en-AU"/>
              <a:pPr>
                <a:defRPr/>
              </a:pPr>
              <a:t>8/10/2020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A0480-B1AA-47C4-8C2D-2991FC1BE96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53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3D448-2714-43AC-9998-94DB8DD1205D}" type="datetimeFigureOut">
              <a:rPr lang="en-AU"/>
              <a:pPr>
                <a:defRPr/>
              </a:pPr>
              <a:t>8/10/2020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6D810-A55D-4E2A-8832-F8DD6FD8E2E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568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1E506-1002-43D4-8CEC-36510287A7BB}" type="datetimeFigureOut">
              <a:rPr lang="en-AU"/>
              <a:pPr>
                <a:defRPr/>
              </a:pPr>
              <a:t>8/10/2020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9BAEA-75A0-4AB6-B822-3C70B7844D6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86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FE09A-832A-4872-A051-F91E43A59628}" type="datetimeFigureOut">
              <a:rPr lang="en-AU"/>
              <a:pPr>
                <a:defRPr/>
              </a:pPr>
              <a:t>8/10/2020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F3353-ABA7-4736-8352-6F17AD47CB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73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1300F-197F-4C84-8E4A-896117B89FC8}" type="datetimeFigureOut">
              <a:rPr lang="en-AU"/>
              <a:pPr>
                <a:defRPr/>
              </a:pPr>
              <a:t>8/10/2020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EFD60-5640-4AE7-B000-2BC8D19F080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097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B8C95-4DF0-4BCE-96B8-0F5561682E18}" type="datetimeFigureOut">
              <a:rPr lang="en-AU"/>
              <a:pPr>
                <a:defRPr/>
              </a:pPr>
              <a:t>8/10/2020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13E09-63C3-4C1C-A503-37D2C2CC5B8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787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AU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AU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1DCCFE-3597-42D6-955F-7BF69A08594A}" type="datetimeFigureOut">
              <a:rPr lang="en-AU"/>
              <a:pPr>
                <a:defRPr/>
              </a:pPr>
              <a:t>8/10/2020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AC147B0-0077-47E4-9145-5FFE14A4062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348A95-32D8-4DD5-A359-6BA90A613C9F}" type="datetimeFigureOut">
              <a:rPr lang="en-AU"/>
              <a:pPr>
                <a:defRPr/>
              </a:pPr>
              <a:t>8/10/2020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5B8ADA3-3526-4543-8428-3F25B68CAD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7" r:id="rId11"/>
    <p:sldLayoutId id="2147483723" r:id="rId12"/>
    <p:sldLayoutId id="2147483724" r:id="rId13"/>
    <p:sldLayoutId id="2147483725" r:id="rId14"/>
    <p:sldLayoutId id="2147483726" r:id="rId15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ight Triangle 14"/>
          <p:cNvSpPr/>
          <p:nvPr/>
        </p:nvSpPr>
        <p:spPr>
          <a:xfrm>
            <a:off x="0" y="1556792"/>
            <a:ext cx="4427984" cy="5301208"/>
          </a:xfrm>
          <a:prstGeom prst="rtTriangle">
            <a:avLst/>
          </a:pr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06" y="260648"/>
            <a:ext cx="17764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>
                <a:solidFill>
                  <a:srgbClr val="0F0F7F"/>
                </a:solidFill>
              </a:rPr>
              <a:t>© Protected </a:t>
            </a:r>
            <a:r>
              <a:rPr lang="en-AU" dirty="0" err="1" smtClean="0">
                <a:solidFill>
                  <a:srgbClr val="0F0F7F"/>
                </a:solidFill>
              </a:rPr>
              <a:t>Anodiam</a:t>
            </a:r>
            <a:r>
              <a:rPr lang="en-AU" dirty="0" smtClean="0">
                <a:solidFill>
                  <a:srgbClr val="0F0F7F"/>
                </a:solidFill>
              </a:rPr>
              <a:t> 2020</a:t>
            </a:r>
            <a:endParaRPr lang="en-AU" dirty="0">
              <a:solidFill>
                <a:srgbClr val="0F0F7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32040" y="3208327"/>
            <a:ext cx="289053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16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 of presentation:</a:t>
            </a:r>
            <a:endParaRPr lang="en-AU" sz="1400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AU" sz="14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text, if any goes here. </a:t>
            </a:r>
          </a:p>
          <a:p>
            <a:pPr>
              <a:spcAft>
                <a:spcPts val="600"/>
              </a:spcAft>
            </a:pPr>
            <a:r>
              <a:rPr lang="en-AU" sz="14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text, if any goes here.</a:t>
            </a:r>
          </a:p>
          <a:p>
            <a:pPr>
              <a:spcAft>
                <a:spcPts val="600"/>
              </a:spcAft>
            </a:pPr>
            <a:r>
              <a:rPr lang="en-AU" sz="14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text, if any goes here.</a:t>
            </a:r>
          </a:p>
          <a:p>
            <a:pPr>
              <a:spcAft>
                <a:spcPts val="600"/>
              </a:spcAft>
            </a:pPr>
            <a:r>
              <a:rPr lang="en-AU" sz="14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text, if any goes here.</a:t>
            </a:r>
          </a:p>
          <a:p>
            <a:pPr>
              <a:spcAft>
                <a:spcPts val="600"/>
              </a:spcAft>
            </a:pPr>
            <a:r>
              <a:rPr lang="en-AU" sz="14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text, if any goes here.</a:t>
            </a:r>
          </a:p>
          <a:p>
            <a:pPr>
              <a:spcAft>
                <a:spcPts val="600"/>
              </a:spcAft>
            </a:pPr>
            <a:endParaRPr lang="en-AU" sz="1400" dirty="0" smtClean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71600" y="1465620"/>
            <a:ext cx="3881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Heading</a:t>
            </a:r>
            <a:endParaRPr lang="en-AU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" y="2348422"/>
            <a:ext cx="9146381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</a:t>
            </a:fld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1259632" y="1043444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Heading:</a:t>
            </a:r>
            <a:endParaRPr lang="en-AU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1539369"/>
            <a:ext cx="302287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"/>
            </a:pPr>
            <a:r>
              <a:rPr lang="en-AU" sz="20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6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Point:</a:t>
            </a:r>
            <a:r>
              <a:rPr lang="en-AU" sz="14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Text goes here.</a:t>
            </a:r>
            <a:endParaRPr lang="en-AU" sz="2000" b="1" dirty="0" smtClean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"/>
            </a:pPr>
            <a:r>
              <a:rPr lang="en-AU" sz="20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6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Point:</a:t>
            </a:r>
            <a:r>
              <a:rPr lang="en-AU" sz="14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Text goes here.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"/>
            </a:pPr>
            <a:r>
              <a:rPr lang="en-AU" sz="20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6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Point:</a:t>
            </a:r>
            <a:r>
              <a:rPr lang="en-AU" sz="14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Text goes here.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"/>
            </a:pPr>
            <a:r>
              <a:rPr lang="en-AU" sz="20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6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Point:</a:t>
            </a:r>
            <a:r>
              <a:rPr lang="en-AU" sz="14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Text goes here.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"/>
            </a:pPr>
            <a:r>
              <a:rPr lang="en-AU" sz="20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6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Point:</a:t>
            </a:r>
            <a:r>
              <a:rPr lang="en-AU" sz="14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Text goes here.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"/>
            </a:pPr>
            <a:r>
              <a:rPr lang="en-AU" sz="20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6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Point:</a:t>
            </a:r>
            <a:r>
              <a:rPr lang="en-AU" sz="14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Text goes here.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"/>
            </a:pPr>
            <a:r>
              <a:rPr lang="en-AU" sz="20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6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Point:</a:t>
            </a:r>
            <a:r>
              <a:rPr lang="en-AU" sz="14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Text goes here.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"/>
            </a:pPr>
            <a:r>
              <a:rPr lang="en-AU" sz="20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6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Point:</a:t>
            </a:r>
            <a:r>
              <a:rPr lang="en-AU" sz="14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Text goes here.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"/>
            </a:pPr>
            <a:r>
              <a:rPr lang="en-AU" sz="20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6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Point:</a:t>
            </a:r>
            <a:r>
              <a:rPr lang="en-AU" sz="14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Text goes here.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"/>
            </a:pPr>
            <a:r>
              <a:rPr lang="en-AU" sz="20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6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Point:</a:t>
            </a:r>
            <a:r>
              <a:rPr lang="en-AU" sz="14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Text goes here.</a:t>
            </a:r>
          </a:p>
          <a:p>
            <a:pPr>
              <a:spcAft>
                <a:spcPts val="600"/>
              </a:spcAft>
            </a:pPr>
            <a:endParaRPr lang="en-AU" sz="1400" dirty="0" smtClean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02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C:\Users\Ananya\AppData\Local\Microsoft\Windows\INetCache\IE\K9IJ94JL\thank-you-smiley2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22" y="1088277"/>
            <a:ext cx="6984776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ight Triangle 24"/>
          <p:cNvSpPr/>
          <p:nvPr/>
        </p:nvSpPr>
        <p:spPr>
          <a:xfrm>
            <a:off x="0" y="2132856"/>
            <a:ext cx="4570810" cy="4725146"/>
          </a:xfrm>
          <a:prstGeom prst="rtTriangle">
            <a:avLst/>
          </a:pr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25"/>
          <p:cNvSpPr/>
          <p:nvPr/>
        </p:nvSpPr>
        <p:spPr>
          <a:xfrm rot="16200000">
            <a:off x="1870867" y="-415131"/>
            <a:ext cx="6858000" cy="7688266"/>
          </a:xfrm>
          <a:prstGeom prst="rtTriangle">
            <a:avLst/>
          </a:pr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902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odiamPresentatio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AnodiamPresentationTemplate</Template>
  <TotalTime>1</TotalTime>
  <Words>142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AnodiamPresentationTemplate</vt:lpstr>
      <vt:lpstr>1_Custom 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Ananya</cp:lastModifiedBy>
  <cp:revision>1</cp:revision>
  <dcterms:created xsi:type="dcterms:W3CDTF">2020-10-08T12:19:25Z</dcterms:created>
  <dcterms:modified xsi:type="dcterms:W3CDTF">2020-10-08T12:20:46Z</dcterms:modified>
</cp:coreProperties>
</file>