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9"/>
  </p:notesMasterIdLst>
  <p:sldIdLst>
    <p:sldId id="256" r:id="rId3"/>
    <p:sldId id="259" r:id="rId4"/>
    <p:sldId id="257" r:id="rId5"/>
    <p:sldId id="260" r:id="rId6"/>
    <p:sldId id="261" r:id="rId7"/>
    <p:sldId id="258" r:id="rId8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AF"/>
    <a:srgbClr val="0F0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356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DD150-63BF-43F2-976F-8A0555E70530}" type="datetimeFigureOut">
              <a:rPr lang="en-AU" smtClean="0"/>
              <a:t>12/10/2020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92599-3291-41C0-A8F6-DD8670FDBD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931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If the students can see the video offline then</a:t>
            </a:r>
            <a:r>
              <a:rPr lang="en-AU" baseline="0" dirty="0" smtClean="0"/>
              <a:t> they might share it with others too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5193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10017-3145-42C8-9C69-0E988027C463}" type="datetimeFigureOut">
              <a:rPr lang="en-AU"/>
              <a:pPr>
                <a:defRPr/>
              </a:pPr>
              <a:t>10/10/2020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2E1B9-CEFA-4D07-831E-71248ED520A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24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90FD3-9C47-4E06-8F23-469D15607872}" type="datetimeFigureOut">
              <a:rPr lang="en-AU"/>
              <a:pPr>
                <a:defRPr/>
              </a:pPr>
              <a:t>10/10/2020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45256-970C-43EF-A831-AFCC97C2A2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07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5E658-018E-4068-A652-A65912FB268C}" type="datetimeFigureOut">
              <a:rPr lang="en-AU"/>
              <a:pPr>
                <a:defRPr/>
              </a:pPr>
              <a:t>10/10/2020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00953-3CEA-4B63-A806-E7155A3D978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02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46523-E80E-47FF-A3E1-C60BE823CD66}" type="datetimeFigureOut">
              <a:rPr lang="en-AU"/>
              <a:pPr>
                <a:defRPr/>
              </a:pPr>
              <a:t>10/10/2020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D77BA-18FE-4CAB-BD89-C64FFB3CBC4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3820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AE168-2EE3-43C8-9ACD-DD393AA32F18}" type="datetimeFigureOut">
              <a:rPr lang="en-AU"/>
              <a:pPr>
                <a:defRPr/>
              </a:pPr>
              <a:t>10/10/2020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B8C35-1865-4B0F-A670-253BB5B2260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647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84783-C266-46BE-B906-174390A0DC8D}" type="datetimeFigureOut">
              <a:rPr lang="en-AU"/>
              <a:pPr>
                <a:defRPr/>
              </a:pPr>
              <a:t>10/10/2020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B09F9-18F7-4A0E-AC57-E7F2470E476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2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4E049-6CF5-4F05-A784-A296AA1EC745}" type="datetimeFigureOut">
              <a:rPr lang="en-AU"/>
              <a:pPr>
                <a:defRPr/>
              </a:pPr>
              <a:t>10/10/2020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6331F-2BB3-41E1-9D70-5A78D856BD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4506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35B41-3807-4370-81DE-5FB6466A883C}" type="datetimeFigureOut">
              <a:rPr lang="en-AU"/>
              <a:pPr>
                <a:defRPr/>
              </a:pPr>
              <a:t>10/10/2020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E5E30-9D4F-4089-AA7E-52792F1BFA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5545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E06D9-A212-432D-9F4E-ECF1D2A1EC0F}" type="datetimeFigureOut">
              <a:rPr lang="en-AU"/>
              <a:pPr>
                <a:defRPr/>
              </a:pPr>
              <a:t>10/10/2020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15846-D3AD-4F85-BB58-608190BD5E2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37326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59140-5974-43F2-AB69-7FB8605F7B29}" type="datetimeFigureOut">
              <a:rPr lang="en-AU"/>
              <a:pPr>
                <a:defRPr/>
              </a:pPr>
              <a:t>10/10/2020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5DF44-92AB-4B17-B2A2-E1948F474E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6287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4AA32-9FD9-4854-866C-0DA84CB7F81A}" type="datetimeFigureOut">
              <a:rPr lang="en-AU"/>
              <a:pPr>
                <a:defRPr/>
              </a:pPr>
              <a:t>10/10/2020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E2A2C-E2B7-4D55-AC92-95029A193CF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76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52046-7403-4A22-96FD-3EC491E3FFC1}" type="datetimeFigureOut">
              <a:rPr lang="en-AU"/>
              <a:pPr>
                <a:defRPr/>
              </a:pPr>
              <a:t>10/10/2020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7E76B-E3F6-4398-99D8-EC098D2E4C5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0542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2BBDE-1A76-4360-887D-1EC0A15B65A6}" type="datetimeFigureOut">
              <a:rPr lang="en-AU"/>
              <a:pPr>
                <a:defRPr/>
              </a:pPr>
              <a:t>10/10/2020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09D04-DE61-4EAE-979D-D26E462426C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98372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F07A4-087E-4491-B86A-103728B7B992}" type="datetimeFigureOut">
              <a:rPr lang="en-AU"/>
              <a:pPr>
                <a:defRPr/>
              </a:pPr>
              <a:t>10/10/2020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ADB31-8BC4-4485-B04E-58F35AB27D9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43679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A21DB-695D-404A-942D-C454DCF770EB}" type="datetimeFigureOut">
              <a:rPr lang="en-AU"/>
              <a:pPr>
                <a:defRPr/>
              </a:pPr>
              <a:t>10/10/2020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8E576-4B5B-4F71-9500-99143DF888E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5133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5400"/>
            <a:ext cx="2735263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9D330-DF91-4EC9-95E3-A9D0E226EA64}" type="datetimeFigureOut">
              <a:rPr lang="en-AU"/>
              <a:pPr>
                <a:defRPr/>
              </a:pPr>
              <a:t>10/10/2020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AC3AE-7723-4BF9-97BA-C8FD00AC84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0329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4C311-7438-4A14-9BF7-AF8E65E8A1A3}" type="datetimeFigureOut">
              <a:rPr lang="en-AU"/>
              <a:pPr>
                <a:defRPr/>
              </a:pPr>
              <a:t>10/10/2020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9779D-B042-425C-A645-6D1AD86261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8669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E7C35-CA76-45F9-9C60-57D16B3C46DB}" type="datetimeFigureOut">
              <a:rPr lang="en-AU"/>
              <a:pPr>
                <a:defRPr/>
              </a:pPr>
              <a:t>10/10/2020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8FFB2-DEB8-4F64-9898-63EEE7DB51A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6768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3F213-8C36-4647-B36A-0C9DB545FD9E}" type="datetimeFigureOut">
              <a:rPr lang="en-AU"/>
              <a:pPr>
                <a:defRPr/>
              </a:pPr>
              <a:t>10/10/2020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184BC-20C6-4CE4-81AC-CA8631C3752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0023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6561B-DB0C-4313-BAFA-216783DB3EFA}" type="datetimeFigureOut">
              <a:rPr lang="en-AU"/>
              <a:pPr>
                <a:defRPr/>
              </a:pPr>
              <a:t>10/10/2020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FDE55-C588-43BB-AA19-788AD04B1CB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796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641A9-CF5D-4415-8994-944B24AA612F}" type="datetimeFigureOut">
              <a:rPr lang="en-AU"/>
              <a:pPr>
                <a:defRPr/>
              </a:pPr>
              <a:t>10/10/2020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70F46-F3BB-40CE-9092-655B53DF3D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277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95654-5830-487E-B268-8008312D2FCF}" type="datetimeFigureOut">
              <a:rPr lang="en-AU"/>
              <a:pPr>
                <a:defRPr/>
              </a:pPr>
              <a:t>10/10/2020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A0480-B1AA-47C4-8C2D-2991FC1BE96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53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3D448-2714-43AC-9998-94DB8DD1205D}" type="datetimeFigureOut">
              <a:rPr lang="en-AU"/>
              <a:pPr>
                <a:defRPr/>
              </a:pPr>
              <a:t>10/10/2020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6D810-A55D-4E2A-8832-F8DD6FD8E2E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568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1E506-1002-43D4-8CEC-36510287A7BB}" type="datetimeFigureOut">
              <a:rPr lang="en-AU"/>
              <a:pPr>
                <a:defRPr/>
              </a:pPr>
              <a:t>10/10/2020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9BAEA-75A0-4AB6-B822-3C70B7844D6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86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FE09A-832A-4872-A051-F91E43A59628}" type="datetimeFigureOut">
              <a:rPr lang="en-AU"/>
              <a:pPr>
                <a:defRPr/>
              </a:pPr>
              <a:t>10/10/2020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F3353-ABA7-4736-8352-6F17AD47CB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73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1300F-197F-4C84-8E4A-896117B89FC8}" type="datetimeFigureOut">
              <a:rPr lang="en-AU"/>
              <a:pPr>
                <a:defRPr/>
              </a:pPr>
              <a:t>10/10/2020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EFD60-5640-4AE7-B000-2BC8D19F080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97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B8C95-4DF0-4BCE-96B8-0F5561682E18}" type="datetimeFigureOut">
              <a:rPr lang="en-AU"/>
              <a:pPr>
                <a:defRPr/>
              </a:pPr>
              <a:t>10/10/2020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13E09-63C3-4C1C-A503-37D2C2CC5B8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787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AU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AU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1DCCFE-3597-42D6-955F-7BF69A08594A}" type="datetimeFigureOut">
              <a:rPr lang="en-AU"/>
              <a:pPr>
                <a:defRPr/>
              </a:pPr>
              <a:t>10/10/2020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C147B0-0077-47E4-9145-5FFE14A4062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348A95-32D8-4DD5-A359-6BA90A613C9F}" type="datetimeFigureOut">
              <a:rPr lang="en-AU"/>
              <a:pPr>
                <a:defRPr/>
              </a:pPr>
              <a:t>10/10/2020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B8ADA3-3526-4543-8428-3F25B68CAD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7" r:id="rId11"/>
    <p:sldLayoutId id="2147483723" r:id="rId12"/>
    <p:sldLayoutId id="2147483724" r:id="rId13"/>
    <p:sldLayoutId id="2147483725" r:id="rId14"/>
    <p:sldLayoutId id="2147483726" r:id="rId15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1.wdp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jpeg"/><Relationship Id="rId10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ight Triangle 14"/>
          <p:cNvSpPr/>
          <p:nvPr/>
        </p:nvSpPr>
        <p:spPr>
          <a:xfrm>
            <a:off x="0" y="1556792"/>
            <a:ext cx="4427984" cy="5301208"/>
          </a:xfrm>
          <a:prstGeom prst="rtTriangle">
            <a:avLst/>
          </a:pr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06" y="260648"/>
            <a:ext cx="17764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>
                <a:solidFill>
                  <a:srgbClr val="0F0F7F"/>
                </a:solidFill>
              </a:rPr>
              <a:t>© Protected </a:t>
            </a:r>
            <a:r>
              <a:rPr lang="en-AU" dirty="0" err="1" smtClean="0">
                <a:solidFill>
                  <a:srgbClr val="0F0F7F"/>
                </a:solidFill>
              </a:rPr>
              <a:t>Anodiam</a:t>
            </a:r>
            <a:r>
              <a:rPr lang="en-AU" dirty="0" smtClean="0">
                <a:solidFill>
                  <a:srgbClr val="0F0F7F"/>
                </a:solidFill>
              </a:rPr>
              <a:t> 2020</a:t>
            </a:r>
            <a:endParaRPr lang="en-AU" dirty="0">
              <a:solidFill>
                <a:srgbClr val="0F0F7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32040" y="3208327"/>
            <a:ext cx="2467342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16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 of presentation:</a:t>
            </a:r>
            <a:endParaRPr lang="en-AU" sz="1400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AU" sz="14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</a:t>
            </a:r>
            <a:r>
              <a:rPr lang="en-AU" sz="1400" dirty="0" err="1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Anodiam</a:t>
            </a:r>
            <a:endParaRPr lang="en-AU" sz="1400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AU" sz="14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 and vision</a:t>
            </a:r>
          </a:p>
          <a:p>
            <a:pPr>
              <a:spcAft>
                <a:spcPts val="600"/>
              </a:spcAft>
            </a:pPr>
            <a:r>
              <a:rPr lang="en-AU" sz="14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it works </a:t>
            </a:r>
          </a:p>
          <a:p>
            <a:pPr>
              <a:spcAft>
                <a:spcPts val="600"/>
              </a:spcAft>
            </a:pPr>
            <a:endParaRPr lang="en-AU" sz="1400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504" y="1268760"/>
            <a:ext cx="5847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 the </a:t>
            </a:r>
            <a:r>
              <a:rPr lang="en-AU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AU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orld of Learning</a:t>
            </a:r>
            <a:endParaRPr lang="en-AU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" y="2348422"/>
            <a:ext cx="9146381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2</a:t>
            </a:fld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1259631" y="1239143"/>
            <a:ext cx="7372531" cy="11387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the company :</a:t>
            </a:r>
          </a:p>
          <a:p>
            <a:endParaRPr lang="en-AU" sz="2400" b="1" dirty="0" smtClean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 an Australian entrepreneurial </a:t>
            </a:r>
            <a:r>
              <a:rPr lang="en-A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endeavour.</a:t>
            </a:r>
            <a:endParaRPr lang="en-AU" u="sng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2687141"/>
            <a:ext cx="7372531" cy="15234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 and vision of the company</a:t>
            </a:r>
            <a:r>
              <a:rPr lang="en-AU" sz="1400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endParaRPr lang="en-AU" sz="1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A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different world of learning together for everyone</a:t>
            </a:r>
          </a:p>
          <a:p>
            <a:pPr>
              <a:spcAft>
                <a:spcPts val="600"/>
              </a:spcAft>
            </a:pPr>
            <a:r>
              <a:rPr lang="en-A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beyond all barriers and boundaries.</a:t>
            </a: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000"/>
                    </a14:imgEffect>
                    <a14:imgEffect>
                      <a14:saturation sat="16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16" y="188640"/>
            <a:ext cx="2626800" cy="936104"/>
          </a:xfrm>
          <a:prstGeom prst="rect">
            <a:avLst/>
          </a:prstGeom>
          <a:noFill/>
          <a:ln>
            <a:noFill/>
          </a:ln>
          <a:effectLst>
            <a:outerShdw blurRad="1231900" dir="21540000" sx="182000" sy="182000" algn="ctr" rotWithShape="0">
              <a:srgbClr val="000000">
                <a:alpha val="0"/>
              </a:srgbClr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75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" y="2348422"/>
            <a:ext cx="9146381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3</a:t>
            </a:fld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3534995" y="323364"/>
            <a:ext cx="1848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u="sng" dirty="0" smtClean="0">
                <a:solidFill>
                  <a:srgbClr val="0F0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How it works:</a:t>
            </a:r>
            <a:endParaRPr lang="en-AU" sz="2000" b="1" u="sng" dirty="0">
              <a:solidFill>
                <a:srgbClr val="0F0F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536" y="836712"/>
            <a:ext cx="792088" cy="1332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51" y="2893040"/>
            <a:ext cx="919797" cy="132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1275743" y="908262"/>
            <a:ext cx="1668965" cy="1008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1275744" y="1124744"/>
            <a:ext cx="1668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Uploading videos , test papers</a:t>
            </a:r>
            <a:endParaRPr lang="en-AU" sz="1400" dirty="0">
              <a:solidFill>
                <a:schemeClr val="bg1"/>
              </a:solidFill>
            </a:endParaRPr>
          </a:p>
        </p:txBody>
      </p:sp>
      <p:pic>
        <p:nvPicPr>
          <p:cNvPr id="19" name="Picture 8" descr="C:\Users\Ananya\AppData\Local\Microsoft\Windows\INetCache\IE\OFANBTC2\teacher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200" y="2143304"/>
            <a:ext cx="1349820" cy="72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1316590" y="3406917"/>
            <a:ext cx="1669144" cy="958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331640" y="3697287"/>
            <a:ext cx="1554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Grading/feedback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1316769" y="2132398"/>
            <a:ext cx="1668965" cy="1008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316769" y="2348880"/>
            <a:ext cx="1668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Answering queries as blogging</a:t>
            </a:r>
            <a:endParaRPr lang="en-AU" sz="1400" dirty="0">
              <a:solidFill>
                <a:schemeClr val="bg1"/>
              </a:solidFill>
            </a:endParaRPr>
          </a:p>
        </p:txBody>
      </p:sp>
      <p:pic>
        <p:nvPicPr>
          <p:cNvPr id="1033" name="Picture 9" descr="D:\Anodiam\Docs\ProjectExecution\BA\presentation\student girl 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685" y="389180"/>
            <a:ext cx="1523155" cy="159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303" y="2276872"/>
            <a:ext cx="1207537" cy="157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350990" y="1866310"/>
            <a:ext cx="1741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Study any time</a:t>
            </a:r>
            <a:endParaRPr lang="en-AU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380312" y="3861048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Study </a:t>
            </a:r>
            <a:r>
              <a:rPr lang="en-AU" sz="1600" dirty="0" smtClean="0"/>
              <a:t>anywhere</a:t>
            </a:r>
            <a:endParaRPr lang="en-AU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236296" y="1866310"/>
            <a:ext cx="1770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Study at </a:t>
            </a:r>
            <a:r>
              <a:rPr lang="en-AU" sz="1600" dirty="0" smtClean="0"/>
              <a:t>your pace</a:t>
            </a:r>
            <a:endParaRPr lang="en-AU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443701" y="3861048"/>
            <a:ext cx="1648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Ask queries in the blogging area</a:t>
            </a:r>
            <a:endParaRPr lang="en-AU" sz="1600" dirty="0"/>
          </a:p>
        </p:txBody>
      </p:sp>
      <p:sp>
        <p:nvSpPr>
          <p:cNvPr id="21" name="Right Arrow 20"/>
          <p:cNvSpPr/>
          <p:nvPr/>
        </p:nvSpPr>
        <p:spPr>
          <a:xfrm rot="10800000">
            <a:off x="3995935" y="1189009"/>
            <a:ext cx="1303749" cy="439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95936" y="1228110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Rating teachers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 rot="10800000">
            <a:off x="3996599" y="3996904"/>
            <a:ext cx="1303749" cy="439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3947496" y="4057327"/>
            <a:ext cx="2064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Ongoing process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91880" y="1988840"/>
            <a:ext cx="107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 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087" y="546279"/>
            <a:ext cx="1298444" cy="136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954" y="2436129"/>
            <a:ext cx="2013542" cy="1424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172" y="2060848"/>
            <a:ext cx="1226740" cy="137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902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" y="2348422"/>
            <a:ext cx="9146381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4</a:t>
            </a:fld>
            <a:endParaRPr lang="en-AU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  <a14:imgEffect>
                      <a14:brightnessContrast contrast="-5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60648"/>
            <a:ext cx="4067944" cy="4087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112568" y="965627"/>
            <a:ext cx="48600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AU" b="1" dirty="0" smtClean="0">
              <a:solidFill>
                <a:srgbClr val="0F0F7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!"/>
            </a:pPr>
            <a:r>
              <a:rPr lang="en-AU" sz="2400" b="1" dirty="0">
                <a:solidFill>
                  <a:srgbClr val="2F2FAF"/>
                </a:solidFill>
              </a:rPr>
              <a:t>Ongoing income opportunity</a:t>
            </a:r>
          </a:p>
          <a:p>
            <a:pPr marL="342900" indent="-342900">
              <a:buFont typeface="Wingdings" panose="05000000000000000000" pitchFamily="2" charset="2"/>
              <a:buChar char="!"/>
            </a:pPr>
            <a:r>
              <a:rPr lang="en-AU" sz="2400" b="1" dirty="0" smtClean="0">
                <a:solidFill>
                  <a:srgbClr val="2F2FAF"/>
                </a:solidFill>
              </a:rPr>
              <a:t>Money and time freedom</a:t>
            </a:r>
          </a:p>
          <a:p>
            <a:pPr marL="342900" indent="-342900">
              <a:buFont typeface="Wingdings" panose="05000000000000000000" pitchFamily="2" charset="2"/>
              <a:buChar char="!"/>
            </a:pPr>
            <a:r>
              <a:rPr lang="en-AU" sz="2400" b="1" dirty="0" smtClean="0">
                <a:solidFill>
                  <a:srgbClr val="2F2FAF"/>
                </a:solidFill>
              </a:rPr>
              <a:t>No </a:t>
            </a:r>
            <a:r>
              <a:rPr lang="en-AU" sz="2400" b="1" dirty="0">
                <a:solidFill>
                  <a:srgbClr val="2F2FAF"/>
                </a:solidFill>
              </a:rPr>
              <a:t>repetitive work</a:t>
            </a:r>
            <a:endParaRPr lang="en-AU" sz="2400" b="1" dirty="0">
              <a:solidFill>
                <a:srgbClr val="2F2FA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!"/>
            </a:pPr>
            <a:r>
              <a:rPr lang="en-AU" sz="2400" b="1" dirty="0">
                <a:solidFill>
                  <a:srgbClr val="2F2FAF"/>
                </a:solidFill>
              </a:rPr>
              <a:t>One time </a:t>
            </a:r>
            <a:r>
              <a:rPr lang="en-AU" sz="2400" b="1" dirty="0">
                <a:solidFill>
                  <a:srgbClr val="2F2FAF"/>
                </a:solidFill>
              </a:rPr>
              <a:t>upload with the </a:t>
            </a:r>
          </a:p>
          <a:p>
            <a:r>
              <a:rPr lang="en-AU" sz="2400" b="1" dirty="0">
                <a:solidFill>
                  <a:srgbClr val="2F2FAF"/>
                </a:solidFill>
              </a:rPr>
              <a:t> </a:t>
            </a:r>
            <a:r>
              <a:rPr lang="en-AU" sz="2400" b="1" dirty="0" smtClean="0">
                <a:solidFill>
                  <a:srgbClr val="2F2FAF"/>
                </a:solidFill>
              </a:rPr>
              <a:t>     best quality work</a:t>
            </a:r>
          </a:p>
          <a:p>
            <a:pPr marL="342900" indent="-342900">
              <a:buFont typeface="Wingdings" panose="05000000000000000000" pitchFamily="2" charset="2"/>
              <a:buChar char="!"/>
            </a:pPr>
            <a:r>
              <a:rPr lang="en-AU" sz="2400" b="1" dirty="0" smtClean="0">
                <a:solidFill>
                  <a:srgbClr val="2F2FAF"/>
                </a:solidFill>
              </a:rPr>
              <a:t>Job </a:t>
            </a:r>
            <a:r>
              <a:rPr lang="en-AU" sz="2400" b="1" dirty="0">
                <a:solidFill>
                  <a:srgbClr val="2F2FAF"/>
                </a:solidFill>
              </a:rPr>
              <a:t>satisfaction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08" y="1196752"/>
            <a:ext cx="42291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64296" y="332656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000" b="1" u="sng" dirty="0">
                <a:solidFill>
                  <a:srgbClr val="0F0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Benefits for the teachers</a:t>
            </a:r>
            <a:r>
              <a:rPr lang="en-AU" sz="2000" b="1" u="sng" dirty="0">
                <a:solidFill>
                  <a:srgbClr val="0F0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endParaRPr lang="en-AU" b="1" u="sng" dirty="0">
              <a:solidFill>
                <a:srgbClr val="0F0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75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732240" y="1460925"/>
            <a:ext cx="1008112" cy="417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" y="2348422"/>
            <a:ext cx="9146381" cy="450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-2381" y="5955109"/>
            <a:ext cx="1910085" cy="90289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5951801"/>
            <a:ext cx="9146380" cy="906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mtClean="0"/>
              <a:t>5</a:t>
            </a:fld>
            <a:endParaRPr lang="en-AU" dirty="0"/>
          </a:p>
        </p:txBody>
      </p:sp>
      <p:pic>
        <p:nvPicPr>
          <p:cNvPr id="13" name="Picture 2" descr="C:\Users\Ananya\AppData\Local\Microsoft\Windows\INetCache\IE\K9IJ94JL\teacher-never-stop-learning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185" y="640319"/>
            <a:ext cx="1744027" cy="192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87624" y="2118747"/>
            <a:ext cx="1296144" cy="518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3084395" y="2118747"/>
            <a:ext cx="1296144" cy="518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6588224" y="2118747"/>
            <a:ext cx="1296144" cy="518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Maths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21955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Life Science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84395" y="2195572"/>
            <a:ext cx="119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Physical </a:t>
            </a:r>
            <a:r>
              <a:rPr lang="en-AU" dirty="0" err="1" smtClean="0">
                <a:solidFill>
                  <a:schemeClr val="bg1"/>
                </a:solidFill>
              </a:rPr>
              <a:t>Sc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67744" y="1412776"/>
            <a:ext cx="1008112" cy="417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/>
          <p:cNvSpPr txBox="1"/>
          <p:nvPr/>
        </p:nvSpPr>
        <p:spPr>
          <a:xfrm>
            <a:off x="2339752" y="141277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Class 9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32240" y="146092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Class 10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3608" y="41490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23" name="TextBox 22"/>
          <p:cNvSpPr txBox="1"/>
          <p:nvPr/>
        </p:nvSpPr>
        <p:spPr>
          <a:xfrm>
            <a:off x="2123728" y="414908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29" name="TextBox 28"/>
          <p:cNvSpPr txBox="1"/>
          <p:nvPr/>
        </p:nvSpPr>
        <p:spPr>
          <a:xfrm>
            <a:off x="3300419" y="4149080"/>
            <a:ext cx="19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30" name="TextBox 29"/>
          <p:cNvSpPr txBox="1"/>
          <p:nvPr/>
        </p:nvSpPr>
        <p:spPr>
          <a:xfrm>
            <a:off x="4403421" y="4149080"/>
            <a:ext cx="31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7740352" y="41490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Y</a:t>
            </a:r>
            <a:endParaRPr lang="en-AU" dirty="0"/>
          </a:p>
        </p:txBody>
      </p:sp>
      <p:sp>
        <p:nvSpPr>
          <p:cNvPr id="33" name="TextBox 32"/>
          <p:cNvSpPr txBox="1"/>
          <p:nvPr/>
        </p:nvSpPr>
        <p:spPr>
          <a:xfrm>
            <a:off x="6444208" y="41490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X</a:t>
            </a:r>
            <a:endParaRPr lang="en-AU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1187624" y="2636912"/>
            <a:ext cx="432048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3396149" y="2636912"/>
            <a:ext cx="23723" cy="13129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39" y="3861048"/>
            <a:ext cx="986259" cy="891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48829">
            <a:off x="1834590" y="3745103"/>
            <a:ext cx="969185" cy="99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Straight Arrow Connector 43"/>
          <p:cNvCxnSpPr/>
          <p:nvPr/>
        </p:nvCxnSpPr>
        <p:spPr>
          <a:xfrm flipH="1" flipV="1">
            <a:off x="1907704" y="2636912"/>
            <a:ext cx="360040" cy="115212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874809" y="3808309"/>
            <a:ext cx="979159" cy="97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8" name="Straight Arrow Connector 47"/>
          <p:cNvCxnSpPr/>
          <p:nvPr/>
        </p:nvCxnSpPr>
        <p:spPr>
          <a:xfrm flipH="1" flipV="1">
            <a:off x="2483768" y="2636912"/>
            <a:ext cx="583320" cy="13129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130526" y="3789699"/>
            <a:ext cx="1017340" cy="872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18076">
            <a:off x="5884053" y="3808639"/>
            <a:ext cx="1149761" cy="106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5" name="Straight Arrow Connector 54"/>
          <p:cNvCxnSpPr/>
          <p:nvPr/>
        </p:nvCxnSpPr>
        <p:spPr>
          <a:xfrm flipV="1">
            <a:off x="6588224" y="2636912"/>
            <a:ext cx="144016" cy="1292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218052" y="3806262"/>
            <a:ext cx="1026356" cy="94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Straight Arrow Connector 56"/>
          <p:cNvCxnSpPr/>
          <p:nvPr/>
        </p:nvCxnSpPr>
        <p:spPr>
          <a:xfrm flipH="1" flipV="1">
            <a:off x="7596336" y="2636912"/>
            <a:ext cx="288032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4139953" y="2636912"/>
            <a:ext cx="408324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2522331" y="2636914"/>
            <a:ext cx="753525" cy="122413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552216" y="260648"/>
            <a:ext cx="50818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0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Repetitive process with one time upload</a:t>
            </a:r>
            <a:endParaRPr lang="en-AU" sz="2000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491880" y="5301208"/>
            <a:ext cx="26642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TextBox 44"/>
          <p:cNvSpPr txBox="1"/>
          <p:nvPr/>
        </p:nvSpPr>
        <p:spPr>
          <a:xfrm>
            <a:off x="3347864" y="5219908"/>
            <a:ext cx="2952328" cy="369332"/>
          </a:xfrm>
          <a:prstGeom prst="rect">
            <a:avLst/>
          </a:prstGeom>
          <a:solidFill>
            <a:srgbClr val="00206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>
                <a:solidFill>
                  <a:schemeClr val="bg1"/>
                </a:solidFill>
              </a:rPr>
              <a:t>Win </a:t>
            </a:r>
            <a:r>
              <a:rPr lang="en-AU" b="1" dirty="0" err="1" smtClean="0">
                <a:solidFill>
                  <a:schemeClr val="bg1"/>
                </a:solidFill>
              </a:rPr>
              <a:t>win</a:t>
            </a:r>
            <a:r>
              <a:rPr lang="en-AU" b="1" dirty="0" smtClean="0">
                <a:solidFill>
                  <a:schemeClr val="bg1"/>
                </a:solidFill>
              </a:rPr>
              <a:t> situation</a:t>
            </a:r>
            <a:endParaRPr lang="en-A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1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C:\Users\Ananya\AppData\Local\Microsoft\Windows\INetCache\IE\K9IJ94JL\thank-you-smiley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22" y="1088277"/>
            <a:ext cx="6984776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ight Triangle 24"/>
          <p:cNvSpPr/>
          <p:nvPr/>
        </p:nvSpPr>
        <p:spPr>
          <a:xfrm>
            <a:off x="0" y="2132856"/>
            <a:ext cx="4570810" cy="4725146"/>
          </a:xfrm>
          <a:prstGeom prst="rtTriangle">
            <a:avLst/>
          </a:pr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25"/>
          <p:cNvSpPr/>
          <p:nvPr/>
        </p:nvSpPr>
        <p:spPr>
          <a:xfrm rot="16200000">
            <a:off x="1870867" y="-415131"/>
            <a:ext cx="6858000" cy="7688266"/>
          </a:xfrm>
          <a:prstGeom prst="rtTriangle">
            <a:avLst/>
          </a:pr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© Protected </a:t>
            </a:r>
            <a:r>
              <a:rPr lang="en-AU" dirty="0" err="1" smtClean="0"/>
              <a:t>Anodiam</a:t>
            </a:r>
            <a:r>
              <a:rPr lang="en-AU" dirty="0" smtClean="0"/>
              <a:t> 2020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902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odiamPresentatio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AnodiamPresentationTemplate</Template>
  <TotalTime>2754</TotalTime>
  <Words>178</Words>
  <Application>Microsoft Office PowerPoint</Application>
  <PresentationFormat>On-screen Show (4:3)</PresentationFormat>
  <Paragraphs>56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AnodiamPresentationTemplate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Ananya</cp:lastModifiedBy>
  <cp:revision>39</cp:revision>
  <dcterms:created xsi:type="dcterms:W3CDTF">2020-10-08T12:19:25Z</dcterms:created>
  <dcterms:modified xsi:type="dcterms:W3CDTF">2020-10-12T01:19:31Z</dcterms:modified>
</cp:coreProperties>
</file>