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52"/>
    <a:srgbClr val="FF8C52"/>
    <a:srgbClr val="F57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27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6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2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81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324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32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95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91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236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65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61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4F87-9B9E-4A4F-B3AC-3968D7D2EB59}" type="datetimeFigureOut">
              <a:rPr lang="en-AU" smtClean="0"/>
              <a:t>22/03/2023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82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1167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atin typeface="Oxygen" panose="02000503000000000000" pitchFamily="2" charset="0"/>
              </a:rPr>
              <a:t>e05a</a:t>
            </a:r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6370" y="337130"/>
            <a:ext cx="5987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 smtClean="0">
                <a:latin typeface="Oxygen" panose="02000503000000000000" pitchFamily="2" charset="0"/>
              </a:rPr>
              <a:t>Visiting Card – Manager In Charge</a:t>
            </a:r>
            <a:endParaRPr lang="en-AU" sz="2800" b="1" u="sng" dirty="0">
              <a:latin typeface="Oxygen" panose="02000503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0551" y="2536155"/>
            <a:ext cx="2576346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b="1" dirty="0" smtClean="0">
                <a:latin typeface="Oxygen" panose="02000503000000000000" pitchFamily="2" charset="0"/>
              </a:rPr>
              <a:t>Mr. Shantanu Ghosh</a:t>
            </a:r>
          </a:p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AU" sz="1400" dirty="0" smtClean="0">
                <a:latin typeface="Oxygen" panose="02000503000000000000" pitchFamily="2" charset="0"/>
              </a:rPr>
              <a:t>Manager - In Charge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1400" b="1" smtClean="0">
                <a:latin typeface="Oxygen" panose="02000503000000000000" pitchFamily="2" charset="0"/>
              </a:rPr>
              <a:t>✉ </a:t>
            </a:r>
            <a:r>
              <a:rPr lang="en-AU" sz="1400" u="sng" smtClean="0">
                <a:solidFill>
                  <a:srgbClr val="002060"/>
                </a:solidFill>
                <a:latin typeface="Oxygen" panose="02000503000000000000" pitchFamily="2" charset="0"/>
              </a:rPr>
              <a:t>sghosh@anodiam.com</a:t>
            </a:r>
            <a:endParaRPr lang="en-AU" sz="1400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1400" dirty="0" smtClean="0">
                <a:latin typeface="Oxygen" panose="02000503000000000000" pitchFamily="2" charset="0"/>
              </a:rPr>
              <a:t>☎ +91 91636 85448</a:t>
            </a:r>
          </a:p>
          <a:p>
            <a:r>
              <a:rPr lang="en-AU" sz="1400" dirty="0" smtClean="0">
                <a:latin typeface="Oxygen" panose="02000503000000000000" pitchFamily="2" charset="0"/>
              </a:rPr>
              <a:t>🏠  N – 25 Patuli</a:t>
            </a:r>
          </a:p>
          <a:p>
            <a:r>
              <a:rPr lang="en-AU" sz="1400" dirty="0" smtClean="0">
                <a:latin typeface="Oxygen" panose="02000503000000000000" pitchFamily="2" charset="0"/>
              </a:rPr>
              <a:t>       Near Krishi Bikash Kendra</a:t>
            </a:r>
            <a:endParaRPr lang="en-AU" sz="1400" dirty="0">
              <a:latin typeface="Oxygen" panose="02000503000000000000" pitchFamily="2" charset="0"/>
            </a:endParaRPr>
          </a:p>
          <a:p>
            <a:r>
              <a:rPr lang="en-AU" sz="1400" dirty="0" smtClean="0">
                <a:latin typeface="Oxygen" panose="02000503000000000000" pitchFamily="2" charset="0"/>
              </a:rPr>
              <a:t>       Kolkata 700094</a:t>
            </a:r>
          </a:p>
        </p:txBody>
      </p:sp>
      <p:pic>
        <p:nvPicPr>
          <p:cNvPr id="11" name="Picture 6" descr="facebook-icon-transparent-background-2 | Always Successfu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89" y="5872414"/>
            <a:ext cx="260983" cy="2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Facebook icon Logo PNG Transparent &amp; SVG Vector - Freebie Supp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57" y="5880346"/>
            <a:ext cx="235629" cy="2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Whatsapp - Free social media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86" y="5880345"/>
            <a:ext cx="235629" cy="2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76194" y="5820337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9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1167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latin typeface="Oxygen" panose="02000503000000000000" pitchFamily="2" charset="0"/>
              </a:rPr>
              <a:t>e05a</a:t>
            </a:r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6370" y="329881"/>
            <a:ext cx="43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 smtClean="0">
                <a:latin typeface="Oxygen" panose="02000503000000000000" pitchFamily="2" charset="0"/>
              </a:rPr>
              <a:t>Visiting Card – Principal</a:t>
            </a:r>
            <a:endParaRPr lang="en-AU" sz="2800" b="1" u="sng" dirty="0">
              <a:latin typeface="Oxygen" panose="02000503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9" name="Picture 6" descr="facebook-icon-transparent-background-2 | Always Successfu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89" y="5872414"/>
            <a:ext cx="260983" cy="2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Facebook icon Logo PNG Transparent &amp; SVG Vector - Freebie Supp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57" y="5880346"/>
            <a:ext cx="235629" cy="2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Whatsapp - Free social media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86" y="5880345"/>
            <a:ext cx="235629" cy="2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176194" y="5820337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0551" y="2590747"/>
            <a:ext cx="263726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Mrs. Arati Chakraborty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dirty="0">
                <a:solidFill>
                  <a:prstClr val="black"/>
                </a:solidFill>
                <a:latin typeface="Oxygen" panose="02000503000000000000" pitchFamily="2" charset="0"/>
              </a:rPr>
              <a:t>Principal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M.A. (English), </a:t>
            </a:r>
            <a:r>
              <a:rPr lang="en-AU" sz="1400" b="1" dirty="0" smtClean="0">
                <a:solidFill>
                  <a:prstClr val="black"/>
                </a:solidFill>
                <a:latin typeface="Oxygen" panose="02000503000000000000" pitchFamily="2" charset="0"/>
              </a:rPr>
              <a:t>B.Ed.</a:t>
            </a:r>
            <a:endParaRPr lang="en-AU" sz="1400" b="1" dirty="0">
              <a:solidFill>
                <a:prstClr val="black"/>
              </a:solidFill>
              <a:latin typeface="Oxygen" panose="02000503000000000000" pitchFamily="2" charset="0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dirty="0" smtClean="0">
                <a:solidFill>
                  <a:prstClr val="black"/>
                </a:solidFill>
                <a:latin typeface="Oxygen" panose="02000503000000000000" pitchFamily="2" charset="0"/>
              </a:rPr>
              <a:t>☎ </a:t>
            </a:r>
            <a:r>
              <a:rPr lang="en-AU" sz="1400" dirty="0">
                <a:solidFill>
                  <a:prstClr val="black"/>
                </a:solidFill>
                <a:latin typeface="Oxygen" panose="02000503000000000000" pitchFamily="2" charset="0"/>
              </a:rPr>
              <a:t>+91 </a:t>
            </a:r>
            <a:r>
              <a:rPr lang="en-AU" sz="1400" dirty="0" smtClean="0">
                <a:solidFill>
                  <a:prstClr val="black"/>
                </a:solidFill>
                <a:latin typeface="Oxygen" panose="02000503000000000000" pitchFamily="2" charset="0"/>
              </a:rPr>
              <a:t>90072 29222</a:t>
            </a:r>
            <a:endParaRPr lang="en-AU" sz="1400" dirty="0">
              <a:solidFill>
                <a:prstClr val="black"/>
              </a:solidFill>
              <a:latin typeface="Oxygen" panose="02000503000000000000" pitchFamily="2" charset="0"/>
            </a:endParaRPr>
          </a:p>
          <a:p>
            <a:r>
              <a:rPr lang="en-AU" sz="1400" dirty="0">
                <a:latin typeface="Oxygen" panose="02000503000000000000" pitchFamily="2" charset="0"/>
              </a:rPr>
              <a:t>🏠  N – 25 Patuli</a:t>
            </a:r>
          </a:p>
          <a:p>
            <a:r>
              <a:rPr lang="en-AU" sz="1400" dirty="0">
                <a:latin typeface="Oxygen" panose="02000503000000000000" pitchFamily="2" charset="0"/>
              </a:rPr>
              <a:t>       Near Krishi Bikash Kendra</a:t>
            </a:r>
          </a:p>
          <a:p>
            <a:r>
              <a:rPr lang="en-AU" sz="1400" dirty="0">
                <a:latin typeface="Oxygen" panose="02000503000000000000" pitchFamily="2" charset="0"/>
              </a:rPr>
              <a:t>       Kolkata </a:t>
            </a:r>
            <a:r>
              <a:rPr lang="en-AU" sz="1400" dirty="0" smtClean="0">
                <a:latin typeface="Oxygen" panose="02000503000000000000" pitchFamily="2" charset="0"/>
              </a:rPr>
              <a:t>700094</a:t>
            </a:r>
            <a:endParaRPr lang="en-AU" sz="1400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3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1167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latin typeface="Oxygen" panose="02000503000000000000" pitchFamily="2" charset="0"/>
              </a:rPr>
              <a:t>e05a</a:t>
            </a:r>
            <a:endParaRPr lang="en-AU" dirty="0"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 smtClean="0">
                <a:latin typeface="Oxygen" panose="02000503000000000000" pitchFamily="2" charset="0"/>
              </a:rPr>
              <a:t>Visiting Card – CEO</a:t>
            </a:r>
            <a:endParaRPr lang="en-AU" sz="2800" b="1" u="sng" dirty="0">
              <a:latin typeface="Oxygen" panose="02000503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9" name="Picture 6" descr="facebook-icon-transparent-background-2 | Always Successfu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89" y="5872414"/>
            <a:ext cx="260983" cy="2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Facebook icon Logo PNG Transparent &amp; SVG Vector - Freebie Supp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57" y="5880346"/>
            <a:ext cx="235629" cy="2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Whatsapp - Free social media ic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86" y="5880345"/>
            <a:ext cx="235629" cy="2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176194" y="5820337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0551" y="2331440"/>
            <a:ext cx="2967479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Anirban Chakrabarty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dirty="0" smtClean="0">
                <a:solidFill>
                  <a:prstClr val="black"/>
                </a:solidFill>
                <a:latin typeface="Oxygen" panose="02000503000000000000" pitchFamily="2" charset="0"/>
              </a:rPr>
              <a:t>CEO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 smtClean="0">
                <a:solidFill>
                  <a:prstClr val="black"/>
                </a:solidFill>
                <a:latin typeface="Oxygen" panose="02000503000000000000" pitchFamily="2" charset="0"/>
              </a:rPr>
              <a:t>B.E.(Electronics), M.B.A. (Finance)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 smtClean="0">
                <a:solidFill>
                  <a:prstClr val="black"/>
                </a:solidFill>
                <a:latin typeface="Oxygen" panose="02000503000000000000" pitchFamily="2" charset="0"/>
              </a:rPr>
              <a:t>✉ </a:t>
            </a:r>
            <a:r>
              <a:rPr lang="en-AU" sz="1400" u="sng" dirty="0" smtClean="0">
                <a:solidFill>
                  <a:srgbClr val="002060"/>
                </a:solidFill>
                <a:latin typeface="Oxygen" panose="02000503000000000000" pitchFamily="2" charset="0"/>
              </a:rPr>
              <a:t>ac@anodiam.com</a:t>
            </a:r>
            <a:endParaRPr lang="en-AU" sz="1400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lvl="0"/>
            <a:r>
              <a:rPr lang="en-AU" sz="1400" dirty="0">
                <a:latin typeface="Oxygen" panose="02000503000000000000" pitchFamily="2" charset="0"/>
              </a:rPr>
              <a:t>☎ +91 9073 700094</a:t>
            </a:r>
            <a:endParaRPr lang="en-AU" sz="1400" dirty="0" smtClean="0">
              <a:latin typeface="Oxygen" panose="02000503000000000000" pitchFamily="2" charset="0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dirty="0" smtClean="0">
                <a:latin typeface="Oxygen" panose="02000503000000000000" pitchFamily="2" charset="0"/>
              </a:rPr>
              <a:t>  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+61 470 142 229</a:t>
            </a:r>
          </a:p>
          <a:p>
            <a:r>
              <a:rPr lang="en-AU" sz="1400" dirty="0" smtClean="0">
                <a:latin typeface="Oxygen" panose="02000503000000000000" pitchFamily="2" charset="0"/>
              </a:rPr>
              <a:t>🏠  </a:t>
            </a:r>
            <a:r>
              <a:rPr lang="en-AU" sz="1400" dirty="0">
                <a:latin typeface="Oxygen" panose="02000503000000000000" pitchFamily="2" charset="0"/>
              </a:rPr>
              <a:t>N – 25 </a:t>
            </a:r>
            <a:r>
              <a:rPr lang="en-AU" sz="1400" dirty="0" smtClean="0">
                <a:latin typeface="Oxygen" panose="02000503000000000000" pitchFamily="2" charset="0"/>
              </a:rPr>
              <a:t>Patuli, Kolkata 700094</a:t>
            </a:r>
          </a:p>
          <a:p>
            <a:pPr lvl="0"/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8/71 Wolseley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Street</a:t>
            </a:r>
          </a:p>
          <a:p>
            <a:pPr lvl="0"/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Bexley,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Australia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2207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8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>
            <a:off x="1971671" y="1240237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491671" y="2500237"/>
            <a:ext cx="2520000" cy="252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68" y="348627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 smtClean="0">
                <a:latin typeface="Oxygen" panose="02000503000000000000" pitchFamily="2" charset="0"/>
              </a:rPr>
              <a:t>Visiting Card – Back Side</a:t>
            </a:r>
            <a:endParaRPr lang="en-AU" sz="2800" b="1" u="sng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3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71499" y="1583140"/>
            <a:ext cx="3780000" cy="3780000"/>
            <a:chOff x="3971499" y="1583140"/>
            <a:chExt cx="3780000" cy="3780000"/>
          </a:xfrm>
        </p:grpSpPr>
        <p:sp>
          <p:nvSpPr>
            <p:cNvPr id="3" name="Rectangle 2"/>
            <p:cNvSpPr/>
            <p:nvPr/>
          </p:nvSpPr>
          <p:spPr>
            <a:xfrm>
              <a:off x="3971499" y="1583140"/>
              <a:ext cx="3780000" cy="3780000"/>
            </a:xfrm>
            <a:prstGeom prst="rect">
              <a:avLst/>
            </a:prstGeom>
            <a:solidFill>
              <a:srgbClr val="FF8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601499" y="2213140"/>
              <a:ext cx="2520000" cy="2520000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11456" y="348627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 smtClean="0">
                <a:latin typeface="Oxygen" panose="02000503000000000000" pitchFamily="2" charset="0"/>
              </a:rPr>
              <a:t>Main Logo</a:t>
            </a:r>
            <a:endParaRPr lang="en-AU" sz="2800" b="1" u="sng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132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Sydney</cp:lastModifiedBy>
  <cp:revision>43</cp:revision>
  <dcterms:created xsi:type="dcterms:W3CDTF">2023-03-11T03:05:49Z</dcterms:created>
  <dcterms:modified xsi:type="dcterms:W3CDTF">2023-03-22T11:43:43Z</dcterms:modified>
</cp:coreProperties>
</file>