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6840538" cy="6840538"/>
  <p:notesSz cx="6858000" cy="9144000"/>
  <p:defaultTextStyle>
    <a:defPPr>
      <a:defRPr lang="en-US"/>
    </a:defPPr>
    <a:lvl1pPr marL="0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1pPr>
    <a:lvl2pPr marL="328315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2pPr>
    <a:lvl3pPr marL="656631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3pPr>
    <a:lvl4pPr marL="984946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4pPr>
    <a:lvl5pPr marL="1313261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5pPr>
    <a:lvl6pPr marL="1641577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6pPr>
    <a:lvl7pPr marL="1969892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7pPr>
    <a:lvl8pPr marL="2298207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8pPr>
    <a:lvl9pPr marL="2626523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432"/>
    <a:srgbClr val="E6783C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1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9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4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51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3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409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96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2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02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40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88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4CEB5-D715-49F4-8146-54BD8651C3AA}" type="datetimeFigureOut">
              <a:rPr lang="en-AU" smtClean="0"/>
              <a:t>27/07/2023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95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nirban@anodiam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anirban@anodiam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emf"/><Relationship Id="rId2" Type="http://schemas.openxmlformats.org/officeDocument/2006/relationships/hyperlink" Target="mailto:anirban@anodiam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1386-1BCA-7B0F-B9FC-5AFBF04F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62AD04C-E9A6-5682-A618-202DC5411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986" y="3135184"/>
          <a:ext cx="4266565" cy="1722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56650732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757330138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835889449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395370405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89350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Arts Department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810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SlNo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Subject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Board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Class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Vacancy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71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15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English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X, 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495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Bengali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74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Geography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778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Sociology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769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Psychology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849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Philosophy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94879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6271BF-549B-54FB-EA3C-24BDCC926F61}"/>
              </a:ext>
            </a:extLst>
          </p:cNvPr>
          <p:cNvSpPr/>
          <p:nvPr/>
        </p:nvSpPr>
        <p:spPr>
          <a:xfrm>
            <a:off x="0" y="0"/>
            <a:ext cx="6840538" cy="6840538"/>
          </a:xfrm>
          <a:prstGeom prst="rect">
            <a:avLst/>
          </a:prstGeom>
          <a:solidFill>
            <a:srgbClr val="E66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07D6A4-422A-C649-E0FC-6D4AEE63D073}"/>
              </a:ext>
            </a:extLst>
          </p:cNvPr>
          <p:cNvGrpSpPr/>
          <p:nvPr/>
        </p:nvGrpSpPr>
        <p:grpSpPr>
          <a:xfrm>
            <a:off x="3694175" y="5856169"/>
            <a:ext cx="2997811" cy="836369"/>
            <a:chOff x="5550427" y="1477122"/>
            <a:chExt cx="3570187" cy="1101044"/>
          </a:xfrm>
        </p:grpSpPr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D71B5659-34D1-1196-EB13-103568E8BED9}"/>
                </a:ext>
              </a:extLst>
            </p:cNvPr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06741C2-3596-30CA-C6F5-8BB43673D9D1}"/>
                </a:ext>
              </a:extLst>
            </p:cNvPr>
            <p:cNvGrpSpPr/>
            <p:nvPr/>
          </p:nvGrpSpPr>
          <p:grpSpPr>
            <a:xfrm>
              <a:off x="5976783" y="1477122"/>
              <a:ext cx="2800727" cy="1080000"/>
              <a:chOff x="5936143" y="1477122"/>
              <a:chExt cx="2800727" cy="108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C58ADE-CAD1-D5F0-FCF8-2C9AB6D0B73E}"/>
                  </a:ext>
                </a:extLst>
              </p:cNvPr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DDD188-F223-810B-FF3E-2A4B75273D71}"/>
                  </a:ext>
                </a:extLst>
              </p:cNvPr>
              <p:cNvSpPr txBox="1"/>
              <p:nvPr/>
            </p:nvSpPr>
            <p:spPr>
              <a:xfrm>
                <a:off x="6513561" y="1601129"/>
                <a:ext cx="2223309" cy="7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0DA96-6015-2EF1-60BB-D36A7CC42715}"/>
                  </a:ext>
                </a:extLst>
              </p:cNvPr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F26A55DD-F424-F19C-2630-F744E384B5B1}"/>
                  </a:ext>
                </a:extLst>
              </p:cNvPr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E77697-0499-322D-8A01-EA63EAED79E1}"/>
              </a:ext>
            </a:extLst>
          </p:cNvPr>
          <p:cNvSpPr txBox="1"/>
          <p:nvPr/>
        </p:nvSpPr>
        <p:spPr>
          <a:xfrm>
            <a:off x="-45720" y="265176"/>
            <a:ext cx="684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endParaRPr lang="en-US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078C45-68C2-5CDF-A615-357BDDC0F711}"/>
              </a:ext>
            </a:extLst>
          </p:cNvPr>
          <p:cNvSpPr txBox="1"/>
          <p:nvPr/>
        </p:nvSpPr>
        <p:spPr>
          <a:xfrm>
            <a:off x="-45720" y="4876507"/>
            <a:ext cx="6840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Please send CV to </a:t>
            </a:r>
            <a:r>
              <a:rPr lang="en-US" sz="2400" b="1" u="sng" dirty="0">
                <a:solidFill>
                  <a:schemeClr val="bg1"/>
                </a:solidFill>
                <a:latin typeface="Oxygen" panose="02000503000000000000" pitchFamily="2" charset="0"/>
                <a:hlinkClick r:id="rId2"/>
              </a:rPr>
              <a:t>anirban@anodiam.com</a:t>
            </a:r>
            <a:endParaRPr lang="en-US" sz="2400" b="1" u="sng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endParaRPr lang="en-US" sz="6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or call 9073700094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7CE8BE-C5FF-E951-9BF6-E7C915734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95" y="126080"/>
            <a:ext cx="3627610" cy="13221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371C59-14C1-4784-5915-9486901099F5}"/>
              </a:ext>
            </a:extLst>
          </p:cNvPr>
          <p:cNvSpPr txBox="1"/>
          <p:nvPr/>
        </p:nvSpPr>
        <p:spPr>
          <a:xfrm>
            <a:off x="216310" y="1525868"/>
            <a:ext cx="5260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Oxygen" panose="02000503000000000000" pitchFamily="2" charset="0"/>
              </a:rPr>
              <a:t>Passionate Teachers for enlightening our students</a:t>
            </a:r>
            <a:endParaRPr lang="en-IN" sz="1600" b="1" dirty="0">
              <a:solidFill>
                <a:srgbClr val="FFFF00"/>
              </a:solidFill>
              <a:latin typeface="Oxygen" panose="02000503000000000000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6C0DEE0-3596-5227-B410-748119F9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88" y="1963438"/>
            <a:ext cx="2057400" cy="9620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6659F9-C473-8A59-7C2E-AA805DFC1E2C}"/>
              </a:ext>
            </a:extLst>
          </p:cNvPr>
          <p:cNvSpPr txBox="1"/>
          <p:nvPr/>
        </p:nvSpPr>
        <p:spPr>
          <a:xfrm>
            <a:off x="2684206" y="2300748"/>
            <a:ext cx="2172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Oxygen" panose="02000503000000000000" pitchFamily="2" charset="0"/>
              </a:rPr>
              <a:t>English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Oxygen" panose="02000503000000000000" pitchFamily="2" charset="0"/>
              </a:rPr>
              <a:t>Bengali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Oxygen" panose="02000503000000000000" pitchFamily="2" charset="0"/>
              </a:rPr>
              <a:t>Geography</a:t>
            </a:r>
          </a:p>
          <a:p>
            <a:pPr marL="285750" indent="-285750">
              <a:buFontTx/>
              <a:buChar char="-"/>
            </a:pPr>
            <a:r>
              <a:rPr lang="en-IN" sz="2400" dirty="0">
                <a:latin typeface="Oxygen" panose="02000503000000000000" pitchFamily="2" charset="0"/>
              </a:rPr>
              <a:t>Sociology</a:t>
            </a:r>
          </a:p>
          <a:p>
            <a:pPr marL="285750" indent="-285750">
              <a:buFontTx/>
              <a:buChar char="-"/>
            </a:pPr>
            <a:r>
              <a:rPr lang="en-IN" sz="2400" dirty="0">
                <a:latin typeface="Oxygen" panose="02000503000000000000" pitchFamily="2" charset="0"/>
              </a:rPr>
              <a:t>Psychology</a:t>
            </a:r>
          </a:p>
          <a:p>
            <a:pPr marL="285750" indent="-285750">
              <a:buFontTx/>
              <a:buChar char="-"/>
            </a:pPr>
            <a:r>
              <a:rPr lang="en-IN" sz="2400" dirty="0">
                <a:latin typeface="Oxygen" panose="02000503000000000000" pitchFamily="2" charset="0"/>
              </a:rPr>
              <a:t>Philosophy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5B4E3F5-ACB0-DF4C-A77E-D09664D6C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39" y="2037816"/>
            <a:ext cx="3676631" cy="18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5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1386-1BCA-7B0F-B9FC-5AFBF04F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62AD04C-E9A6-5682-A618-202DC5411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986" y="3135184"/>
          <a:ext cx="4266565" cy="1722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56650732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757330138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835889449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395370405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89350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Arts Department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810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SlNo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Subject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Board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Class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Vacancy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71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15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English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X, 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495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Bengali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74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Geography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778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Sociology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769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Psychology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849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Philosophy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94879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6271BF-549B-54FB-EA3C-24BDCC926F61}"/>
              </a:ext>
            </a:extLst>
          </p:cNvPr>
          <p:cNvSpPr/>
          <p:nvPr/>
        </p:nvSpPr>
        <p:spPr>
          <a:xfrm>
            <a:off x="-3440" y="-2533"/>
            <a:ext cx="6840538" cy="6840538"/>
          </a:xfrm>
          <a:prstGeom prst="rect">
            <a:avLst/>
          </a:prstGeom>
          <a:solidFill>
            <a:srgbClr val="E66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07D6A4-422A-C649-E0FC-6D4AEE63D073}"/>
              </a:ext>
            </a:extLst>
          </p:cNvPr>
          <p:cNvGrpSpPr/>
          <p:nvPr/>
        </p:nvGrpSpPr>
        <p:grpSpPr>
          <a:xfrm>
            <a:off x="3477871" y="5708689"/>
            <a:ext cx="2997811" cy="836369"/>
            <a:chOff x="5550427" y="1477122"/>
            <a:chExt cx="3570187" cy="1101044"/>
          </a:xfrm>
        </p:grpSpPr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D71B5659-34D1-1196-EB13-103568E8BED9}"/>
                </a:ext>
              </a:extLst>
            </p:cNvPr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06741C2-3596-30CA-C6F5-8BB43673D9D1}"/>
                </a:ext>
              </a:extLst>
            </p:cNvPr>
            <p:cNvGrpSpPr/>
            <p:nvPr/>
          </p:nvGrpSpPr>
          <p:grpSpPr>
            <a:xfrm>
              <a:off x="5976783" y="1477122"/>
              <a:ext cx="2800727" cy="1080000"/>
              <a:chOff x="5936143" y="1477122"/>
              <a:chExt cx="2800727" cy="108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C58ADE-CAD1-D5F0-FCF8-2C9AB6D0B73E}"/>
                  </a:ext>
                </a:extLst>
              </p:cNvPr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DDD188-F223-810B-FF3E-2A4B75273D71}"/>
                  </a:ext>
                </a:extLst>
              </p:cNvPr>
              <p:cNvSpPr txBox="1"/>
              <p:nvPr/>
            </p:nvSpPr>
            <p:spPr>
              <a:xfrm>
                <a:off x="6513561" y="1601129"/>
                <a:ext cx="2223309" cy="7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0DA96-6015-2EF1-60BB-D36A7CC42715}"/>
                  </a:ext>
                </a:extLst>
              </p:cNvPr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F26A55DD-F424-F19C-2630-F744E384B5B1}"/>
                  </a:ext>
                </a:extLst>
              </p:cNvPr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E77697-0499-322D-8A01-EA63EAED79E1}"/>
              </a:ext>
            </a:extLst>
          </p:cNvPr>
          <p:cNvSpPr txBox="1"/>
          <p:nvPr/>
        </p:nvSpPr>
        <p:spPr>
          <a:xfrm>
            <a:off x="-45720" y="265176"/>
            <a:ext cx="684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endParaRPr lang="en-US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078C45-68C2-5CDF-A615-357BDDC0F711}"/>
              </a:ext>
            </a:extLst>
          </p:cNvPr>
          <p:cNvSpPr txBox="1"/>
          <p:nvPr/>
        </p:nvSpPr>
        <p:spPr>
          <a:xfrm>
            <a:off x="-45720" y="4345561"/>
            <a:ext cx="6840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</a:t>
            </a:r>
            <a:r>
              <a:rPr lang="en-US" sz="2400" b="1" u="sng" dirty="0">
                <a:solidFill>
                  <a:srgbClr val="002060"/>
                </a:solidFill>
                <a:latin typeface="Oxygen" panose="02000503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anirban@anodiam.com</a:t>
            </a:r>
            <a:endParaRPr lang="en-US" sz="240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algn="ctr"/>
            <a:endParaRPr lang="en-US" sz="600" b="1" dirty="0">
              <a:solidFill>
                <a:srgbClr val="00B0F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or call 9073700094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371C59-14C1-4784-5915-9486901099F5}"/>
              </a:ext>
            </a:extLst>
          </p:cNvPr>
          <p:cNvSpPr txBox="1"/>
          <p:nvPr/>
        </p:nvSpPr>
        <p:spPr>
          <a:xfrm>
            <a:off x="216310" y="1978140"/>
            <a:ext cx="5260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Oxygen" panose="02000503000000000000" pitchFamily="2" charset="0"/>
              </a:rPr>
              <a:t>Passionate Teachers for  IIT Mains,Advanced &amp; NEET</a:t>
            </a:r>
            <a:endParaRPr lang="en-IN" sz="1600" b="1" dirty="0">
              <a:solidFill>
                <a:srgbClr val="FFFF00"/>
              </a:solidFill>
              <a:latin typeface="Oxygen" panose="020005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6659F9-C473-8A59-7C2E-AA805DFC1E2C}"/>
              </a:ext>
            </a:extLst>
          </p:cNvPr>
          <p:cNvSpPr txBox="1"/>
          <p:nvPr/>
        </p:nvSpPr>
        <p:spPr>
          <a:xfrm>
            <a:off x="3123303" y="2464520"/>
            <a:ext cx="1976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Physics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Maths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Biology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Oxygen" panose="02000503000000000000" pitchFamily="2" charset="0"/>
            </a:endParaRPr>
          </a:p>
          <a:p>
            <a:pPr marL="285750" indent="-285750">
              <a:buFontTx/>
              <a:buChar char="-"/>
            </a:pPr>
            <a:endParaRPr lang="en-IN" sz="2400" dirty="0">
              <a:latin typeface="Oxygen" panose="02000503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74E950-EBD1-4C7D-B4D2-6748A0D75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0" y="157438"/>
            <a:ext cx="5743575" cy="1466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E60F96-1090-5598-AAA9-9AA6CE51B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03" y="4466644"/>
            <a:ext cx="2295525" cy="80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147F61-F3CF-AC80-4470-7BD9254E8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4383" y="1705270"/>
            <a:ext cx="1881699" cy="222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6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1386-1BCA-7B0F-B9FC-5AFBF04F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62AD04C-E9A6-5682-A618-202DC5411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986" y="3135184"/>
          <a:ext cx="4266565" cy="1722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56650732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757330138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835889449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395370405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89350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Arts Department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810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SlNo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Subject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Board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Class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Vacancy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71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15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English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X, 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495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Bengali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74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Geography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778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Sociology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769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Psychology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849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Philosophy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94879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6271BF-549B-54FB-EA3C-24BDCC926F61}"/>
              </a:ext>
            </a:extLst>
          </p:cNvPr>
          <p:cNvSpPr/>
          <p:nvPr/>
        </p:nvSpPr>
        <p:spPr>
          <a:xfrm>
            <a:off x="-3440" y="-2533"/>
            <a:ext cx="6843978" cy="6840538"/>
          </a:xfrm>
          <a:prstGeom prst="rect">
            <a:avLst/>
          </a:prstGeom>
          <a:solidFill>
            <a:srgbClr val="E66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07D6A4-422A-C649-E0FC-6D4AEE63D073}"/>
              </a:ext>
            </a:extLst>
          </p:cNvPr>
          <p:cNvGrpSpPr/>
          <p:nvPr/>
        </p:nvGrpSpPr>
        <p:grpSpPr>
          <a:xfrm>
            <a:off x="3477871" y="5708689"/>
            <a:ext cx="2997811" cy="836369"/>
            <a:chOff x="5550427" y="1477122"/>
            <a:chExt cx="3570187" cy="1101044"/>
          </a:xfrm>
        </p:grpSpPr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D71B5659-34D1-1196-EB13-103568E8BED9}"/>
                </a:ext>
              </a:extLst>
            </p:cNvPr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06741C2-3596-30CA-C6F5-8BB43673D9D1}"/>
                </a:ext>
              </a:extLst>
            </p:cNvPr>
            <p:cNvGrpSpPr/>
            <p:nvPr/>
          </p:nvGrpSpPr>
          <p:grpSpPr>
            <a:xfrm>
              <a:off x="5976783" y="1477122"/>
              <a:ext cx="2800727" cy="1080000"/>
              <a:chOff x="5936143" y="1477122"/>
              <a:chExt cx="2800727" cy="108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C58ADE-CAD1-D5F0-FCF8-2C9AB6D0B73E}"/>
                  </a:ext>
                </a:extLst>
              </p:cNvPr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DDD188-F223-810B-FF3E-2A4B75273D71}"/>
                  </a:ext>
                </a:extLst>
              </p:cNvPr>
              <p:cNvSpPr txBox="1"/>
              <p:nvPr/>
            </p:nvSpPr>
            <p:spPr>
              <a:xfrm>
                <a:off x="6513561" y="1601129"/>
                <a:ext cx="2223309" cy="7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0DA96-6015-2EF1-60BB-D36A7CC42715}"/>
                  </a:ext>
                </a:extLst>
              </p:cNvPr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F26A55DD-F424-F19C-2630-F744E384B5B1}"/>
                  </a:ext>
                </a:extLst>
              </p:cNvPr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E77697-0499-322D-8A01-EA63EAED79E1}"/>
              </a:ext>
            </a:extLst>
          </p:cNvPr>
          <p:cNvSpPr txBox="1"/>
          <p:nvPr/>
        </p:nvSpPr>
        <p:spPr>
          <a:xfrm>
            <a:off x="-45720" y="265176"/>
            <a:ext cx="684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endParaRPr lang="en-US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078C45-68C2-5CDF-A615-357BDDC0F711}"/>
              </a:ext>
            </a:extLst>
          </p:cNvPr>
          <p:cNvSpPr txBox="1"/>
          <p:nvPr/>
        </p:nvSpPr>
        <p:spPr>
          <a:xfrm>
            <a:off x="-45720" y="4699521"/>
            <a:ext cx="6840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</a:t>
            </a:r>
            <a:r>
              <a:rPr lang="en-US" sz="2400" b="1" u="sng" dirty="0">
                <a:solidFill>
                  <a:srgbClr val="002060"/>
                </a:solidFill>
                <a:latin typeface="Oxygen" panose="02000503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anirban@anodiam.com</a:t>
            </a:r>
            <a:endParaRPr lang="en-US" sz="240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algn="ctr"/>
            <a:endParaRPr lang="en-US" sz="600" b="1" dirty="0">
              <a:solidFill>
                <a:srgbClr val="00B0F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or call 9073700094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371C59-14C1-4784-5915-9486901099F5}"/>
              </a:ext>
            </a:extLst>
          </p:cNvPr>
          <p:cNvSpPr txBox="1"/>
          <p:nvPr/>
        </p:nvSpPr>
        <p:spPr>
          <a:xfrm>
            <a:off x="855408" y="1712679"/>
            <a:ext cx="5260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Oxygen" panose="02000503000000000000" pitchFamily="2" charset="0"/>
              </a:rPr>
              <a:t>Passionate Teachers for  Artificial Intelligence</a:t>
            </a:r>
            <a:endParaRPr lang="en-IN" sz="1600" b="1" dirty="0">
              <a:solidFill>
                <a:srgbClr val="FFFF00"/>
              </a:solidFill>
              <a:latin typeface="Oxygen" panose="02000503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E60F96-1090-5598-AAA9-9AA6CE51B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03" y="4751775"/>
            <a:ext cx="2295525" cy="800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C515EA1-70FF-957C-9B15-E10112DE7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" y="3853"/>
            <a:ext cx="6837094" cy="15768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8E8D4C5-F09B-7515-F314-996BA764D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762" y="2213149"/>
            <a:ext cx="2196779" cy="19671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67B823-305A-404D-F866-89EBDBF2A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0264" y="3420263"/>
            <a:ext cx="10" cy="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C9A304-3387-5BF4-A566-0B600384C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1036" y="2141016"/>
            <a:ext cx="2196000" cy="207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2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</TotalTime>
  <Words>325</Words>
  <Application>Microsoft Office PowerPoint</Application>
  <PresentationFormat>Custom</PresentationFormat>
  <Paragraphs>159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debashish.nath@hotmail.com</cp:lastModifiedBy>
  <cp:revision>30</cp:revision>
  <dcterms:created xsi:type="dcterms:W3CDTF">2023-05-23T12:53:41Z</dcterms:created>
  <dcterms:modified xsi:type="dcterms:W3CDTF">2023-07-27T11:15:22Z</dcterms:modified>
</cp:coreProperties>
</file>