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0" y="1239110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5C1AA2-EAE2-BFDA-1DB5-B1B0B64CE4C1}"/>
              </a:ext>
            </a:extLst>
          </p:cNvPr>
          <p:cNvSpPr txBox="1"/>
          <p:nvPr/>
        </p:nvSpPr>
        <p:spPr>
          <a:xfrm>
            <a:off x="-1" y="3326025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1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000" b="1" cap="small" dirty="0">
                <a:solidFill>
                  <a:srgbClr val="FF0101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xmlns="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xmlns="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xmlns="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xmlns="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xmlns="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xmlns="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xmlns="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80D600D-964F-E03B-0E58-24E5445644FF}"/>
              </a:ext>
            </a:extLst>
          </p:cNvPr>
          <p:cNvSpPr/>
          <p:nvPr/>
        </p:nvSpPr>
        <p:spPr>
          <a:xfrm>
            <a:off x="0" y="328190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xmlns="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xmlns="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xmlns="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xmlns="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xmlns="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xmlns="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xmlns="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846411BB-2B97-DC1D-1D4B-E3BF68B35C66}"/>
              </a:ext>
            </a:extLst>
          </p:cNvPr>
          <p:cNvSpPr/>
          <p:nvPr/>
        </p:nvSpPr>
        <p:spPr>
          <a:xfrm>
            <a:off x="1071154" y="257701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874AA42B-B610-C358-2BF6-320EFC7E795D}"/>
              </a:ext>
            </a:extLst>
          </p:cNvPr>
          <p:cNvSpPr/>
          <p:nvPr/>
        </p:nvSpPr>
        <p:spPr>
          <a:xfrm>
            <a:off x="2849325" y="2602512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D6D3C6B6-F66D-B338-58D5-960B9A127DF1}"/>
              </a:ext>
            </a:extLst>
          </p:cNvPr>
          <p:cNvSpPr/>
          <p:nvPr/>
        </p:nvSpPr>
        <p:spPr>
          <a:xfrm>
            <a:off x="3419541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5F64AFDE-8C95-719F-15A2-D398DA42B301}"/>
              </a:ext>
            </a:extLst>
          </p:cNvPr>
          <p:cNvSpPr/>
          <p:nvPr/>
        </p:nvSpPr>
        <p:spPr>
          <a:xfrm>
            <a:off x="587585" y="4134793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8CAB9EF-BE2F-643A-D269-7F171E8006F7}"/>
              </a:ext>
            </a:extLst>
          </p:cNvPr>
          <p:cNvSpPr/>
          <p:nvPr/>
        </p:nvSpPr>
        <p:spPr>
          <a:xfrm>
            <a:off x="2042176" y="4946476"/>
            <a:ext cx="1354002" cy="1353290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BB0DEF9F-5983-60D5-AAB0-1C6EBC4F2DA6}"/>
              </a:ext>
            </a:extLst>
          </p:cNvPr>
          <p:cNvSpPr/>
          <p:nvPr/>
        </p:nvSpPr>
        <p:spPr>
          <a:xfrm rot="2160000">
            <a:off x="1236559" y="2960632"/>
            <a:ext cx="3062287" cy="2571912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10DB78-DA10-1099-1D47-87DA596D2C4B}"/>
              </a:ext>
            </a:extLst>
          </p:cNvPr>
          <p:cNvSpPr txBox="1"/>
          <p:nvPr/>
        </p:nvSpPr>
        <p:spPr>
          <a:xfrm>
            <a:off x="1657923" y="3561501"/>
            <a:ext cx="1986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Latest Techniques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Doubt Clearing, Mock Tests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App Arriving Soon</a:t>
            </a:r>
            <a:endParaRPr lang="en-US" sz="1100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xmlns="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7A843A1-81C6-8B0F-1D47-0D7DB55E9818}"/>
              </a:ext>
            </a:extLst>
          </p:cNvPr>
          <p:cNvSpPr txBox="1"/>
          <p:nvPr/>
        </p:nvSpPr>
        <p:spPr>
          <a:xfrm>
            <a:off x="1270127" y="3007475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69875C-A6A3-E441-19BC-9B4295C7CE19}"/>
              </a:ext>
            </a:extLst>
          </p:cNvPr>
          <p:cNvSpPr txBox="1"/>
          <p:nvPr/>
        </p:nvSpPr>
        <p:spPr>
          <a:xfrm>
            <a:off x="3262381" y="302692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BDDD784-D7F7-69E8-3981-A0DEF320A7C4}"/>
              </a:ext>
            </a:extLst>
          </p:cNvPr>
          <p:cNvSpPr txBox="1"/>
          <p:nvPr/>
        </p:nvSpPr>
        <p:spPr>
          <a:xfrm>
            <a:off x="761862" y="4555238"/>
            <a:ext cx="10038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6D51A6F-ED61-26E8-7BBB-5521377091BF}"/>
              </a:ext>
            </a:extLst>
          </p:cNvPr>
          <p:cNvSpPr txBox="1"/>
          <p:nvPr/>
        </p:nvSpPr>
        <p:spPr>
          <a:xfrm>
            <a:off x="3661807" y="465100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IT/AI Training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5F383DD-836F-73E3-3BB3-CF44BAC5D8B9}"/>
              </a:ext>
            </a:extLst>
          </p:cNvPr>
          <p:cNvSpPr txBox="1"/>
          <p:nvPr/>
        </p:nvSpPr>
        <p:spPr>
          <a:xfrm>
            <a:off x="2155010" y="5446577"/>
            <a:ext cx="11224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9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31" y="2821891"/>
            <a:ext cx="1994235" cy="29913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748" y="2231496"/>
            <a:ext cx="2816969" cy="37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xmlns="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6" y="-873613"/>
            <a:ext cx="3098666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xmlns="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xmlns="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xmlns="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xmlns="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xmlns="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xmlns="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xmlns="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xmlns="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xmlns="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Industry Veteran Trainers, Hands-on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xmlns="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xmlns="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Advanced Java, .NET,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AWS, GCP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xmlns="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5349874" cy="23827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62692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C0FDEE-133F-3C3A-7466-0889D35F6FFC}"/>
              </a:ext>
            </a:extLst>
          </p:cNvPr>
          <p:cNvSpPr txBox="1"/>
          <p:nvPr/>
        </p:nvSpPr>
        <p:spPr>
          <a:xfrm>
            <a:off x="11660" y="-25214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1156685"/>
            <a:ext cx="2570105" cy="1495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87" y="-54845"/>
            <a:ext cx="2816969" cy="3753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xmlns="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xmlns="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xmlns="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xmlns="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xmlns="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xmlns="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xmlns="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xmlns="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342565"/>
            <a:ext cx="53298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1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1336" y="2710271"/>
            <a:ext cx="5034488" cy="2637473"/>
            <a:chOff x="837338" y="2578397"/>
            <a:chExt cx="3782485" cy="2901220"/>
          </a:xfrm>
        </p:grpSpPr>
        <p:sp>
          <p:nvSpPr>
            <p:cNvPr id="23" name="Oval 22"/>
            <p:cNvSpPr/>
            <p:nvPr/>
          </p:nvSpPr>
          <p:spPr>
            <a:xfrm>
              <a:off x="837338" y="2736417"/>
              <a:ext cx="3687569" cy="2743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68624" y="2578397"/>
              <a:ext cx="3651199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087">
            <a:off x="3392192" y="1868850"/>
            <a:ext cx="2936320" cy="3956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908" flipH="1">
            <a:off x="-827795" y="1973478"/>
            <a:ext cx="2424037" cy="339377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7292" y="2970012"/>
            <a:ext cx="4136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IX-XII CSE/CBSE/WB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BCom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, BBA, CA, CMA, CS,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CFA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Grooming,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Spoken Eng, Ielts, Toefl</a:t>
            </a:r>
            <a:r>
              <a:rPr lang="en-US" b="1" cap="small" dirty="0" smtClean="0">
                <a:solidFill>
                  <a:srgbClr val="880015"/>
                </a:solidFill>
                <a:latin typeface="Oxygen" panose="02000503000000000000" pitchFamily="2" charset="0"/>
              </a:rPr>
              <a:t> </a:t>
            </a:r>
            <a:endParaRPr lang="en-US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 </a:t>
            </a:r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Interview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Prep, Foreign Languages</a:t>
            </a:r>
          </a:p>
        </p:txBody>
      </p:sp>
    </p:spTree>
    <p:extLst>
      <p:ext uri="{BB962C8B-B14F-4D97-AF65-F5344CB8AC3E}">
        <p14:creationId xmlns:p14="http://schemas.microsoft.com/office/powerpoint/2010/main" val="178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picture of success? | Pivotal Mo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13" y="673426"/>
            <a:ext cx="5357308" cy="194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NEET, IIT-JEE, Class VIII-XII</a:t>
            </a:r>
            <a:endParaRPr lang="en-AU" sz="33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33" y="806905"/>
            <a:ext cx="2139910" cy="1012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88">
            <a:off x="-1117858" y="472699"/>
            <a:ext cx="4890238" cy="2464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630">
            <a:off x="3267496" y="-421204"/>
            <a:ext cx="2328074" cy="30969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xmlns="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xmlns="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xmlns="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xmlns="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70C0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xmlns="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xmlns="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xmlns="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xmlns="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" name="Can 4"/>
          <p:cNvSpPr/>
          <p:nvPr/>
        </p:nvSpPr>
        <p:spPr>
          <a:xfrm>
            <a:off x="194147" y="2953615"/>
            <a:ext cx="4754729" cy="3300052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-1959821" y="2518831"/>
            <a:ext cx="9100552" cy="271725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931">
            <a:off x="-581732" y="2048146"/>
            <a:ext cx="2816969" cy="3808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373">
            <a:off x="2976252" y="1146009"/>
            <a:ext cx="3344906" cy="49962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23549" y="4979116"/>
            <a:ext cx="3664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402" y="2929936"/>
            <a:ext cx="36101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NEET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IIT-JEE (Mains &amp; Advance)</a:t>
            </a:r>
          </a:p>
          <a:p>
            <a:pPr algn="ctr"/>
            <a:endParaRPr lang="en-US" sz="800" b="1" cap="small" dirty="0" smtClean="0">
              <a:solidFill>
                <a:srgbClr val="0070C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VIII-XII – ICSE/CBSE/WB</a:t>
            </a:r>
          </a:p>
          <a:p>
            <a:pPr algn="ctr"/>
            <a:r>
              <a:rPr lang="en-US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Science, Arts, </a:t>
            </a:r>
            <a:r>
              <a:rPr lang="en-US" b="1" cap="small" dirty="0" smtClean="0">
                <a:solidFill>
                  <a:srgbClr val="0070C0"/>
                </a:solidFill>
                <a:latin typeface="Oxygen" panose="02000503000000000000" pitchFamily="2" charset="0"/>
              </a:rPr>
              <a:t>Commerce</a:t>
            </a:r>
            <a:endParaRPr lang="en-US" b="1" cap="small" dirty="0">
              <a:solidFill>
                <a:srgbClr val="0070C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527</TotalTime>
  <Words>600</Words>
  <Application>Microsoft Office PowerPoint</Application>
  <PresentationFormat>Custom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</cp:lastModifiedBy>
  <cp:revision>76</cp:revision>
  <dcterms:created xsi:type="dcterms:W3CDTF">2023-07-20T07:32:11Z</dcterms:created>
  <dcterms:modified xsi:type="dcterms:W3CDTF">2023-07-21T11:49:39Z</dcterms:modified>
</cp:coreProperties>
</file>