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01" autoAdjust="0"/>
  </p:normalViewPr>
  <p:slideViewPr>
    <p:cSldViewPr snapToGrid="0">
      <p:cViewPr>
        <p:scale>
          <a:sx n="52" d="100"/>
          <a:sy n="52" d="100"/>
        </p:scale>
        <p:origin x="199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4DD48-56A0-4B4D-A41F-45145E2B25F0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418AD-C6CF-4435-83C2-98AD00D4B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57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86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7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49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77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61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7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4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63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1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0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18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7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7CBB-5626-4F1A-8460-268C0F5172D8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History - VIII – XII</a:t>
            </a: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Geography - VIII – X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8 Yrs Exp. &amp; </a:t>
            </a: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Detail Oriented</a:t>
            </a:r>
            <a:endParaRPr lang="en-US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rgbClr val="FF8C52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8C52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Accountancy &amp; Business Studies 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Exp. &amp; </a:t>
            </a: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Detail Oriented</a:t>
            </a:r>
            <a:endParaRPr lang="en-US" sz="16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645" y="4631175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Dipanwita</a:t>
            </a:r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Biswas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M.A. (English), B.Ed.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English - VIII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51696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Motherly &amp; Empathetic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Innovative Techniques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1228" y="6860144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Diligent &amp; Adaptive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16 Yrs Experienced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02" y="8377106"/>
            <a:ext cx="6285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Excellent teacher, I owe so much to this wonderful lady for my career!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Susanta Das, ex student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69" y="405079"/>
            <a:ext cx="3956882" cy="39544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3595" y="38964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3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162</Words>
  <Application>Microsoft Office PowerPoint</Application>
  <PresentationFormat>A4 Paper (210x297 mm)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21</cp:revision>
  <dcterms:created xsi:type="dcterms:W3CDTF">2023-06-01T10:23:29Z</dcterms:created>
  <dcterms:modified xsi:type="dcterms:W3CDTF">2023-06-01T14:57:23Z</dcterms:modified>
</cp:coreProperties>
</file>