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4" r:id="rId5"/>
    <p:sldId id="265" r:id="rId6"/>
    <p:sldId id="263" r:id="rId7"/>
  </p:sldIdLst>
  <p:sldSz cx="5349875" cy="7562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8C52"/>
    <a:srgbClr val="00E5F0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13" autoAdjust="0"/>
    <p:restoredTop sz="94660"/>
  </p:normalViewPr>
  <p:slideViewPr>
    <p:cSldViewPr snapToGrid="0">
      <p:cViewPr>
        <p:scale>
          <a:sx n="90" d="100"/>
          <a:sy n="90" d="100"/>
        </p:scale>
        <p:origin x="813" y="-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241" y="1237717"/>
            <a:ext cx="4547394" cy="2632992"/>
          </a:xfrm>
        </p:spPr>
        <p:txBody>
          <a:bodyPr anchor="b"/>
          <a:lstStyle>
            <a:lvl1pPr algn="ctr">
              <a:defRPr sz="3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735" y="3972247"/>
            <a:ext cx="4012406" cy="1825938"/>
          </a:xfrm>
        </p:spPr>
        <p:txBody>
          <a:bodyPr/>
          <a:lstStyle>
            <a:lvl1pPr marL="0" indent="0" algn="ctr">
              <a:buNone/>
              <a:defRPr sz="1404"/>
            </a:lvl1pPr>
            <a:lvl2pPr marL="267508" indent="0" algn="ctr">
              <a:buNone/>
              <a:defRPr sz="1170"/>
            </a:lvl2pPr>
            <a:lvl3pPr marL="535015" indent="0" algn="ctr">
              <a:buNone/>
              <a:defRPr sz="1053"/>
            </a:lvl3pPr>
            <a:lvl4pPr marL="802523" indent="0" algn="ctr">
              <a:buNone/>
              <a:defRPr sz="936"/>
            </a:lvl4pPr>
            <a:lvl5pPr marL="1070031" indent="0" algn="ctr">
              <a:buNone/>
              <a:defRPr sz="936"/>
            </a:lvl5pPr>
            <a:lvl6pPr marL="1337539" indent="0" algn="ctr">
              <a:buNone/>
              <a:defRPr sz="936"/>
            </a:lvl6pPr>
            <a:lvl7pPr marL="1605046" indent="0" algn="ctr">
              <a:buNone/>
              <a:defRPr sz="936"/>
            </a:lvl7pPr>
            <a:lvl8pPr marL="1872554" indent="0" algn="ctr">
              <a:buNone/>
              <a:defRPr sz="936"/>
            </a:lvl8pPr>
            <a:lvl9pPr marL="2140062" indent="0" algn="ctr">
              <a:buNone/>
              <a:defRPr sz="9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5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28504" y="402652"/>
            <a:ext cx="1153567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7804" y="402652"/>
            <a:ext cx="3393827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9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18" y="1885463"/>
            <a:ext cx="4614267" cy="3145935"/>
          </a:xfrm>
        </p:spPr>
        <p:txBody>
          <a:bodyPr anchor="b"/>
          <a:lstStyle>
            <a:lvl1pPr>
              <a:defRPr sz="3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018" y="5061159"/>
            <a:ext cx="4614267" cy="1654373"/>
          </a:xfrm>
        </p:spPr>
        <p:txBody>
          <a:bodyPr/>
          <a:lstStyle>
            <a:lvl1pPr marL="0" indent="0">
              <a:buNone/>
              <a:defRPr sz="1404">
                <a:solidFill>
                  <a:schemeClr val="tx1"/>
                </a:solidFill>
              </a:defRPr>
            </a:lvl1pPr>
            <a:lvl2pPr marL="267508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2pPr>
            <a:lvl3pPr marL="535015" indent="0">
              <a:buNone/>
              <a:defRPr sz="1053">
                <a:solidFill>
                  <a:schemeClr val="tx1">
                    <a:tint val="75000"/>
                  </a:schemeClr>
                </a:solidFill>
              </a:defRPr>
            </a:lvl3pPr>
            <a:lvl4pPr marL="802523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4pPr>
            <a:lvl5pPr marL="1070031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5pPr>
            <a:lvl6pPr marL="1337539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6pPr>
            <a:lvl7pPr marL="1605046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7pPr>
            <a:lvl8pPr marL="1872554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8pPr>
            <a:lvl9pPr marL="2140062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2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804" y="2013259"/>
            <a:ext cx="2273697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8374" y="2013259"/>
            <a:ext cx="2273697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4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402654"/>
            <a:ext cx="4614267" cy="146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501" y="1853949"/>
            <a:ext cx="2263248" cy="908592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08" indent="0">
              <a:buNone/>
              <a:defRPr sz="1170" b="1"/>
            </a:lvl2pPr>
            <a:lvl3pPr marL="535015" indent="0">
              <a:buNone/>
              <a:defRPr sz="1053" b="1"/>
            </a:lvl3pPr>
            <a:lvl4pPr marL="802523" indent="0">
              <a:buNone/>
              <a:defRPr sz="936" b="1"/>
            </a:lvl4pPr>
            <a:lvl5pPr marL="1070031" indent="0">
              <a:buNone/>
              <a:defRPr sz="936" b="1"/>
            </a:lvl5pPr>
            <a:lvl6pPr marL="1337539" indent="0">
              <a:buNone/>
              <a:defRPr sz="936" b="1"/>
            </a:lvl6pPr>
            <a:lvl7pPr marL="1605046" indent="0">
              <a:buNone/>
              <a:defRPr sz="936" b="1"/>
            </a:lvl7pPr>
            <a:lvl8pPr marL="1872554" indent="0">
              <a:buNone/>
              <a:defRPr sz="936" b="1"/>
            </a:lvl8pPr>
            <a:lvl9pPr marL="2140062" indent="0">
              <a:buNone/>
              <a:defRPr sz="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1" y="2762541"/>
            <a:ext cx="2263248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08374" y="1853949"/>
            <a:ext cx="2274394" cy="908592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08" indent="0">
              <a:buNone/>
              <a:defRPr sz="1170" b="1"/>
            </a:lvl2pPr>
            <a:lvl3pPr marL="535015" indent="0">
              <a:buNone/>
              <a:defRPr sz="1053" b="1"/>
            </a:lvl3pPr>
            <a:lvl4pPr marL="802523" indent="0">
              <a:buNone/>
              <a:defRPr sz="936" b="1"/>
            </a:lvl4pPr>
            <a:lvl5pPr marL="1070031" indent="0">
              <a:buNone/>
              <a:defRPr sz="936" b="1"/>
            </a:lvl5pPr>
            <a:lvl6pPr marL="1337539" indent="0">
              <a:buNone/>
              <a:defRPr sz="936" b="1"/>
            </a:lvl6pPr>
            <a:lvl7pPr marL="1605046" indent="0">
              <a:buNone/>
              <a:defRPr sz="936" b="1"/>
            </a:lvl7pPr>
            <a:lvl8pPr marL="1872554" indent="0">
              <a:buNone/>
              <a:defRPr sz="936" b="1"/>
            </a:lvl8pPr>
            <a:lvl9pPr marL="2140062" indent="0">
              <a:buNone/>
              <a:defRPr sz="9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08374" y="2762541"/>
            <a:ext cx="2274394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0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0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4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504190"/>
            <a:ext cx="1725474" cy="1764665"/>
          </a:xfrm>
        </p:spPr>
        <p:txBody>
          <a:bodyPr anchor="b"/>
          <a:lstStyle>
            <a:lvl1pPr>
              <a:defRPr sz="1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4394" y="1088912"/>
            <a:ext cx="2708374" cy="5374525"/>
          </a:xfrm>
        </p:spPr>
        <p:txBody>
          <a:bodyPr/>
          <a:lstStyle>
            <a:lvl1pPr>
              <a:defRPr sz="1872"/>
            </a:lvl1pPr>
            <a:lvl2pPr>
              <a:defRPr sz="1638"/>
            </a:lvl2pPr>
            <a:lvl3pPr>
              <a:defRPr sz="1404"/>
            </a:lvl3pPr>
            <a:lvl4pPr>
              <a:defRPr sz="1170"/>
            </a:lvl4pPr>
            <a:lvl5pPr>
              <a:defRPr sz="1170"/>
            </a:lvl5pPr>
            <a:lvl6pPr>
              <a:defRPr sz="1170"/>
            </a:lvl6pPr>
            <a:lvl7pPr>
              <a:defRPr sz="1170"/>
            </a:lvl7pPr>
            <a:lvl8pPr>
              <a:defRPr sz="1170"/>
            </a:lvl8pPr>
            <a:lvl9pPr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01" y="2268855"/>
            <a:ext cx="1725474" cy="4203335"/>
          </a:xfrm>
        </p:spPr>
        <p:txBody>
          <a:bodyPr/>
          <a:lstStyle>
            <a:lvl1pPr marL="0" indent="0">
              <a:buNone/>
              <a:defRPr sz="936"/>
            </a:lvl1pPr>
            <a:lvl2pPr marL="267508" indent="0">
              <a:buNone/>
              <a:defRPr sz="819"/>
            </a:lvl2pPr>
            <a:lvl3pPr marL="535015" indent="0">
              <a:buNone/>
              <a:defRPr sz="702"/>
            </a:lvl3pPr>
            <a:lvl4pPr marL="802523" indent="0">
              <a:buNone/>
              <a:defRPr sz="585"/>
            </a:lvl4pPr>
            <a:lvl5pPr marL="1070031" indent="0">
              <a:buNone/>
              <a:defRPr sz="585"/>
            </a:lvl5pPr>
            <a:lvl6pPr marL="1337539" indent="0">
              <a:buNone/>
              <a:defRPr sz="585"/>
            </a:lvl6pPr>
            <a:lvl7pPr marL="1605046" indent="0">
              <a:buNone/>
              <a:defRPr sz="585"/>
            </a:lvl7pPr>
            <a:lvl8pPr marL="1872554" indent="0">
              <a:buNone/>
              <a:defRPr sz="585"/>
            </a:lvl8pPr>
            <a:lvl9pPr marL="2140062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2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01" y="504190"/>
            <a:ext cx="1725474" cy="1764665"/>
          </a:xfrm>
        </p:spPr>
        <p:txBody>
          <a:bodyPr anchor="b"/>
          <a:lstStyle>
            <a:lvl1pPr>
              <a:defRPr sz="18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74394" y="1088912"/>
            <a:ext cx="2708374" cy="5374525"/>
          </a:xfrm>
        </p:spPr>
        <p:txBody>
          <a:bodyPr anchor="t"/>
          <a:lstStyle>
            <a:lvl1pPr marL="0" indent="0">
              <a:buNone/>
              <a:defRPr sz="1872"/>
            </a:lvl1pPr>
            <a:lvl2pPr marL="267508" indent="0">
              <a:buNone/>
              <a:defRPr sz="1638"/>
            </a:lvl2pPr>
            <a:lvl3pPr marL="535015" indent="0">
              <a:buNone/>
              <a:defRPr sz="1404"/>
            </a:lvl3pPr>
            <a:lvl4pPr marL="802523" indent="0">
              <a:buNone/>
              <a:defRPr sz="1170"/>
            </a:lvl4pPr>
            <a:lvl5pPr marL="1070031" indent="0">
              <a:buNone/>
              <a:defRPr sz="1170"/>
            </a:lvl5pPr>
            <a:lvl6pPr marL="1337539" indent="0">
              <a:buNone/>
              <a:defRPr sz="1170"/>
            </a:lvl6pPr>
            <a:lvl7pPr marL="1605046" indent="0">
              <a:buNone/>
              <a:defRPr sz="1170"/>
            </a:lvl7pPr>
            <a:lvl8pPr marL="1872554" indent="0">
              <a:buNone/>
              <a:defRPr sz="1170"/>
            </a:lvl8pPr>
            <a:lvl9pPr marL="2140062" indent="0">
              <a:buNone/>
              <a:defRPr sz="11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501" y="2268855"/>
            <a:ext cx="1725474" cy="4203335"/>
          </a:xfrm>
        </p:spPr>
        <p:txBody>
          <a:bodyPr/>
          <a:lstStyle>
            <a:lvl1pPr marL="0" indent="0">
              <a:buNone/>
              <a:defRPr sz="936"/>
            </a:lvl1pPr>
            <a:lvl2pPr marL="267508" indent="0">
              <a:buNone/>
              <a:defRPr sz="819"/>
            </a:lvl2pPr>
            <a:lvl3pPr marL="535015" indent="0">
              <a:buNone/>
              <a:defRPr sz="702"/>
            </a:lvl3pPr>
            <a:lvl4pPr marL="802523" indent="0">
              <a:buNone/>
              <a:defRPr sz="585"/>
            </a:lvl4pPr>
            <a:lvl5pPr marL="1070031" indent="0">
              <a:buNone/>
              <a:defRPr sz="585"/>
            </a:lvl5pPr>
            <a:lvl6pPr marL="1337539" indent="0">
              <a:buNone/>
              <a:defRPr sz="585"/>
            </a:lvl6pPr>
            <a:lvl7pPr marL="1605046" indent="0">
              <a:buNone/>
              <a:defRPr sz="585"/>
            </a:lvl7pPr>
            <a:lvl8pPr marL="1872554" indent="0">
              <a:buNone/>
              <a:defRPr sz="585"/>
            </a:lvl8pPr>
            <a:lvl9pPr marL="2140062" indent="0">
              <a:buNone/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43DF-5001-49BC-B8A5-B80D4E10B39A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7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7804" y="402654"/>
            <a:ext cx="4614267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804" y="2013259"/>
            <a:ext cx="4614267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7804" y="7009643"/>
            <a:ext cx="12037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B43DF-5001-49BC-B8A5-B80D4E10B39A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2146" y="7009643"/>
            <a:ext cx="180558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78349" y="7009643"/>
            <a:ext cx="1203722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2B25-CFC0-4939-8B66-02A6952D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8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35015" rtl="0" eaLnBrk="1" latinLnBrk="0" hangingPunct="1">
        <a:lnSpc>
          <a:spcPct val="90000"/>
        </a:lnSpc>
        <a:spcBef>
          <a:spcPct val="0"/>
        </a:spcBef>
        <a:buNone/>
        <a:defRPr sz="25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754" indent="-133754" algn="l" defTabSz="535015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1pPr>
      <a:lvl2pPr marL="401262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668769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936277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203785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471292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738800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2006308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273816" indent="-133754" algn="l" defTabSz="535015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1pPr>
      <a:lvl2pPr marL="267508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2pPr>
      <a:lvl3pPr marL="535015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3pPr>
      <a:lvl4pPr marL="802523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070031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337539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605046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1872554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140062" algn="l" defTabSz="535015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18" Type="http://schemas.microsoft.com/office/2007/relationships/hdphoto" Target="../media/hdphoto5.wdp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8.png"/><Relationship Id="rId2" Type="http://schemas.openxmlformats.org/officeDocument/2006/relationships/image" Target="../media/image12.png"/><Relationship Id="rId1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microsoft.com/office/2007/relationships/hdphoto" Target="../media/hdphoto2.wdp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17" Type="http://schemas.microsoft.com/office/2007/relationships/hdphoto" Target="../media/hdphoto8.wdp"/><Relationship Id="rId2" Type="http://schemas.openxmlformats.org/officeDocument/2006/relationships/image" Target="../media/image19.jpe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1.png"/><Relationship Id="rId5" Type="http://schemas.microsoft.com/office/2007/relationships/hdphoto" Target="../media/hdphoto6.wdp"/><Relationship Id="rId15" Type="http://schemas.microsoft.com/office/2007/relationships/hdphoto" Target="../media/hdphoto7.wdp"/><Relationship Id="rId10" Type="http://schemas.openxmlformats.org/officeDocument/2006/relationships/image" Target="../media/image10.png"/><Relationship Id="rId4" Type="http://schemas.openxmlformats.org/officeDocument/2006/relationships/image" Target="../media/image20.png"/><Relationship Id="rId9" Type="http://schemas.openxmlformats.org/officeDocument/2006/relationships/image" Target="../media/image9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17" Type="http://schemas.microsoft.com/office/2007/relationships/hdphoto" Target="../media/hdphoto11.wdp"/><Relationship Id="rId2" Type="http://schemas.openxmlformats.org/officeDocument/2006/relationships/image" Target="../media/image2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9.wdp"/><Relationship Id="rId11" Type="http://schemas.openxmlformats.org/officeDocument/2006/relationships/image" Target="../media/image11.png"/><Relationship Id="rId5" Type="http://schemas.openxmlformats.org/officeDocument/2006/relationships/image" Target="../media/image26.png"/><Relationship Id="rId15" Type="http://schemas.microsoft.com/office/2007/relationships/hdphoto" Target="../media/hdphoto10.wdp"/><Relationship Id="rId10" Type="http://schemas.openxmlformats.org/officeDocument/2006/relationships/image" Target="../media/image10.png"/><Relationship Id="rId4" Type="http://schemas.openxmlformats.org/officeDocument/2006/relationships/image" Target="../media/image25.png"/><Relationship Id="rId9" Type="http://schemas.openxmlformats.org/officeDocument/2006/relationships/image" Target="../media/image9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18" Type="http://schemas.microsoft.com/office/2007/relationships/hdphoto" Target="../media/hdphoto15.wdp"/><Relationship Id="rId3" Type="http://schemas.openxmlformats.org/officeDocument/2006/relationships/image" Target="../media/image6.png"/><Relationship Id="rId7" Type="http://schemas.microsoft.com/office/2007/relationships/hdphoto" Target="../media/hdphoto13.wdp"/><Relationship Id="rId12" Type="http://schemas.openxmlformats.org/officeDocument/2006/relationships/image" Target="../media/image11.png"/><Relationship Id="rId17" Type="http://schemas.openxmlformats.org/officeDocument/2006/relationships/image" Target="../media/image33.png"/><Relationship Id="rId2" Type="http://schemas.openxmlformats.org/officeDocument/2006/relationships/image" Target="../media/image29.jpeg"/><Relationship Id="rId16" Type="http://schemas.microsoft.com/office/2007/relationships/hdphoto" Target="../media/hdphoto1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10.png"/><Relationship Id="rId5" Type="http://schemas.microsoft.com/office/2007/relationships/hdphoto" Target="../media/hdphoto12.wdp"/><Relationship Id="rId15" Type="http://schemas.openxmlformats.org/officeDocument/2006/relationships/image" Target="../media/image32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FD07585-4CE8-1E0E-B98A-A412FDBDCACE}"/>
              </a:ext>
            </a:extLst>
          </p:cNvPr>
          <p:cNvSpPr/>
          <p:nvPr/>
        </p:nvSpPr>
        <p:spPr>
          <a:xfrm>
            <a:off x="1" y="644056"/>
            <a:ext cx="5349876" cy="33872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002060">
                  <a:alpha val="53000"/>
                </a:srgbClr>
              </a:gs>
              <a:gs pos="40260">
                <a:srgbClr val="546A95">
                  <a:alpha val="0"/>
                </a:srgbClr>
              </a:gs>
              <a:gs pos="72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2B0F2A-9513-D92B-CDCA-4F9D7345A925}"/>
              </a:ext>
            </a:extLst>
          </p:cNvPr>
          <p:cNvSpPr/>
          <p:nvPr/>
        </p:nvSpPr>
        <p:spPr>
          <a:xfrm rot="10800000">
            <a:off x="0" y="548639"/>
            <a:ext cx="5349876" cy="32327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002060">
                  <a:alpha val="53000"/>
                </a:srgbClr>
              </a:gs>
              <a:gs pos="40260">
                <a:srgbClr val="546A95">
                  <a:alpha val="0"/>
                </a:srgbClr>
              </a:gs>
              <a:gs pos="72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828DF2-D9B0-24C9-EFB7-DD99C45D7663}"/>
              </a:ext>
            </a:extLst>
          </p:cNvPr>
          <p:cNvSpPr/>
          <p:nvPr/>
        </p:nvSpPr>
        <p:spPr>
          <a:xfrm>
            <a:off x="0" y="0"/>
            <a:ext cx="5349875" cy="64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3984764"/>
            <a:ext cx="5349875" cy="3578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511112-3AF1-BB6D-3324-E1F486B46D93}"/>
              </a:ext>
            </a:extLst>
          </p:cNvPr>
          <p:cNvSpPr txBox="1"/>
          <p:nvPr/>
        </p:nvSpPr>
        <p:spPr>
          <a:xfrm>
            <a:off x="-1" y="95438"/>
            <a:ext cx="5349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Artificial Intelligence</a:t>
            </a:r>
          </a:p>
          <a:p>
            <a:pPr algn="ctr"/>
            <a:r>
              <a:rPr lang="en-US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Time for </a:t>
            </a:r>
            <a:r>
              <a:rPr lang="en-US" sz="24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Your Child </a:t>
            </a:r>
            <a:r>
              <a:rPr lang="en-US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to join </a:t>
            </a:r>
            <a:r>
              <a:rPr lang="en-US" sz="24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latin typeface="Oxygen" panose="02000503000000000000" pitchFamily="2" charset="0"/>
              </a:rPr>
              <a:t>the Party</a:t>
            </a:r>
            <a:endParaRPr lang="en-AU" sz="24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13BAB8D-0C75-5C9B-289B-F080AFE21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60" y="1478130"/>
            <a:ext cx="1848567" cy="102912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06CC636-3E38-63A3-5FB8-CA6E75F5AC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12078" y="1504714"/>
            <a:ext cx="1692246" cy="10291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0A04248-B482-BC64-840E-842BA52E3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11636" y="2033321"/>
            <a:ext cx="1861470" cy="113204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9DA6BEB-E5B2-1E56-1153-DE968BE67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3" y="2025196"/>
            <a:ext cx="2033423" cy="113204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F4AB4FE-ADE4-3F7C-88C5-14C5FF1B0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49" y="2351400"/>
            <a:ext cx="2011788" cy="142071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0FFB43D-C27C-7DCF-F339-491B6CE33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5534" y="2797649"/>
            <a:ext cx="1877643" cy="12915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2C5806E-BB72-FD1D-127F-5F380EF6A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4" y="2459372"/>
            <a:ext cx="1511486" cy="10674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E4EA3E-344E-B471-45A3-76EDB1FAF6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590" y="1348783"/>
            <a:ext cx="2116431" cy="28153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5C1AA2-EAE2-BFDA-1DB5-B1B0B64CE4C1}"/>
              </a:ext>
            </a:extLst>
          </p:cNvPr>
          <p:cNvSpPr txBox="1"/>
          <p:nvPr/>
        </p:nvSpPr>
        <p:spPr>
          <a:xfrm>
            <a:off x="818" y="3248017"/>
            <a:ext cx="5349875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cap="small" dirty="0">
                <a:solidFill>
                  <a:srgbClr val="FF8C52"/>
                </a:solidFill>
                <a:latin typeface="Oxygen" panose="02000503000000000000" pitchFamily="2" charset="0"/>
              </a:rPr>
              <a:t>AI Will Replace 75% of </a:t>
            </a:r>
            <a:r>
              <a:rPr lang="en-US" sz="1400" b="1" cap="small" dirty="0">
                <a:solidFill>
                  <a:srgbClr val="FF8C52"/>
                </a:solidFill>
                <a:latin typeface="Oxygen" panose="02000503000000000000" pitchFamily="2" charset="0"/>
              </a:rPr>
              <a:t>Today’s Jobs with</a:t>
            </a:r>
            <a:r>
              <a:rPr lang="en-US" sz="1100" b="1" cap="small" dirty="0">
                <a:solidFill>
                  <a:srgbClr val="FF8C52"/>
                </a:solidFill>
                <a:latin typeface="Oxygen" panose="02000503000000000000" pitchFamily="2" charset="0"/>
              </a:rPr>
              <a:t>in 15 Years</a:t>
            </a:r>
          </a:p>
          <a:p>
            <a:pPr algn="ctr"/>
            <a:r>
              <a:rPr lang="en-US" sz="1000" b="1" cap="small" dirty="0">
                <a:solidFill>
                  <a:srgbClr val="92D050"/>
                </a:solidFill>
                <a:latin typeface="Oxygen" panose="02000503000000000000" pitchFamily="2" charset="0"/>
              </a:rPr>
              <a:t>Only Way to AI-Proof Your </a:t>
            </a:r>
            <a:r>
              <a:rPr lang="en-US" sz="1100" b="1" cap="small" dirty="0">
                <a:solidFill>
                  <a:srgbClr val="92D050"/>
                </a:solidFill>
                <a:latin typeface="Oxygen" panose="02000503000000000000" pitchFamily="2" charset="0"/>
              </a:rPr>
              <a:t>Child’s Career Is </a:t>
            </a:r>
            <a:r>
              <a:rPr lang="en-US" sz="1000" b="1" cap="small" dirty="0">
                <a:solidFill>
                  <a:srgbClr val="92D050"/>
                </a:solidFill>
                <a:latin typeface="Oxygen" panose="02000503000000000000" pitchFamily="2" charset="0"/>
              </a:rPr>
              <a:t>to Genuinely Teach AI</a:t>
            </a:r>
            <a:endParaRPr lang="en-US" sz="1100" b="1" cap="small" dirty="0">
              <a:solidFill>
                <a:srgbClr val="92D05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en-US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AI Tuitions for ICSE/CBSE/WB, Class IX-XII</a:t>
            </a:r>
          </a:p>
          <a:p>
            <a:pPr algn="ctr">
              <a:spcAft>
                <a:spcPts val="1200"/>
              </a:spcAft>
            </a:pPr>
            <a:r>
              <a:rPr lang="en-US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Robotics / AI / Coding for Kids Class III-VIII 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Robotics &amp; IoT – From Children’s  Level till Hands-on with Microcontrollers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Python, C, C++ - Basics till TensorFlow, Keras &amp; PyTorch, OpenCV etc.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Data Science Concepts / AI – Lucid details till Professional Mathematical Models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Clear Each Concept with Data Visualization &amp; Analytics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Computer Vision, NLP – Cool Play around to Advanced Professional Projects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800" b="1" dirty="0">
                <a:solidFill>
                  <a:srgbClr val="00E5F0"/>
                </a:solidFill>
                <a:latin typeface="Oxygen" panose="02000503000000000000" pitchFamily="2" charset="0"/>
              </a:rPr>
              <a:t>Technical Communication Skills &amp; Business Intelligence</a:t>
            </a:r>
            <a:endParaRPr lang="en-US" sz="800" b="1" dirty="0">
              <a:solidFill>
                <a:srgbClr val="00E5F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100" b="1" cap="small" dirty="0">
                <a:solidFill>
                  <a:srgbClr val="FFC000"/>
                </a:solidFill>
                <a:latin typeface="Oxygen" panose="02000503000000000000" pitchFamily="2" charset="0"/>
              </a:rPr>
              <a:t>Project based, fun &amp; easy learning</a:t>
            </a:r>
          </a:p>
          <a:p>
            <a:pPr algn="ctr"/>
            <a:r>
              <a:rPr lang="en-US" sz="1100" b="1" cap="small" dirty="0">
                <a:solidFill>
                  <a:srgbClr val="FFC000"/>
                </a:solidFill>
                <a:latin typeface="Oxygen" panose="02000503000000000000" pitchFamily="2" charset="0"/>
              </a:rPr>
              <a:t>Globally experienced faculty from prestigious organizations</a:t>
            </a:r>
            <a:endParaRPr lang="en-AU" sz="1100" b="1" cap="small" dirty="0">
              <a:solidFill>
                <a:srgbClr val="FFC000"/>
              </a:solidFill>
              <a:latin typeface="Oxygen" panose="02000503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479BF-46F2-91C3-6824-D38EB15BCD7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6639" y="5901296"/>
            <a:ext cx="590515" cy="902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140FD5-64AF-3FE5-7EF3-0FCAF7FAF5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756" y="6724117"/>
            <a:ext cx="1607746" cy="760535"/>
          </a:xfrm>
          <a:prstGeom prst="rect">
            <a:avLst/>
          </a:prstGeom>
        </p:spPr>
      </p:pic>
      <p:pic>
        <p:nvPicPr>
          <p:cNvPr id="6" name="Picture 2" descr="File:Facebook Logo (2019).png - Wikimedia Commons">
            <a:extLst>
              <a:ext uri="{FF2B5EF4-FFF2-40B4-BE49-F238E27FC236}">
                <a16:creationId xmlns:a16="http://schemas.microsoft.com/office/drawing/2014/main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4" y="7282514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:a16="http://schemas.microsoft.com/office/drawing/2014/main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76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:a16="http://schemas.microsoft.com/office/drawing/2014/main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229" y="7013735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6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6F7393-631A-557D-FBA5-36A1EFDC0789}"/>
              </a:ext>
            </a:extLst>
          </p:cNvPr>
          <p:cNvSpPr/>
          <p:nvPr/>
        </p:nvSpPr>
        <p:spPr>
          <a:xfrm>
            <a:off x="-1313" y="6719436"/>
            <a:ext cx="212170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Kolkata 700094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FD974-A183-6AC8-1439-16E527BDDD7F}"/>
              </a:ext>
            </a:extLst>
          </p:cNvPr>
          <p:cNvSpPr/>
          <p:nvPr/>
        </p:nvSpPr>
        <p:spPr>
          <a:xfrm>
            <a:off x="2121708" y="6689237"/>
            <a:ext cx="1607746" cy="605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>
                <a:solidFill>
                  <a:srgbClr val="00FF00"/>
                </a:solidFill>
                <a:latin typeface="Oxygen" panose="02000503000000000000" pitchFamily="2" charset="0"/>
              </a:rPr>
              <a:t>anirban@anodiam.com</a:t>
            </a:r>
            <a:endParaRPr lang="en-US" sz="100" b="1" dirty="0">
              <a:solidFill>
                <a:srgbClr val="00FF0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F13506-A047-DC80-7719-35935E404F6B}"/>
              </a:ext>
            </a:extLst>
          </p:cNvPr>
          <p:cNvSpPr/>
          <p:nvPr/>
        </p:nvSpPr>
        <p:spPr>
          <a:xfrm>
            <a:off x="2174546" y="7246752"/>
            <a:ext cx="1588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  <a:latin typeface="Oxygen" panose="02000503000000000000" pitchFamily="2" charset="0"/>
              </a:rPr>
              <a:t>www.anodiam.com</a:t>
            </a:r>
            <a:endParaRPr lang="en-AU" sz="1200" dirty="0"/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915" y="7019570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32-Point Star 20">
            <a:extLst>
              <a:ext uri="{FF2B5EF4-FFF2-40B4-BE49-F238E27FC236}">
                <a16:creationId xmlns:a16="http://schemas.microsoft.com/office/drawing/2014/main" id="{C6708AF5-BAA9-0546-7766-E1CD143048DB}"/>
              </a:ext>
            </a:extLst>
          </p:cNvPr>
          <p:cNvSpPr/>
          <p:nvPr/>
        </p:nvSpPr>
        <p:spPr>
          <a:xfrm>
            <a:off x="264226" y="5983698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16" name="32-Point Star 20">
            <a:extLst>
              <a:ext uri="{FF2B5EF4-FFF2-40B4-BE49-F238E27FC236}">
                <a16:creationId xmlns:a16="http://schemas.microsoft.com/office/drawing/2014/main" id="{D8634965-71EA-333E-7D79-07D5D39A81DE}"/>
              </a:ext>
            </a:extLst>
          </p:cNvPr>
          <p:cNvSpPr/>
          <p:nvPr/>
        </p:nvSpPr>
        <p:spPr>
          <a:xfrm>
            <a:off x="2363497" y="5979310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634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2FF06D-C2EA-0C75-43F9-C7B58146B119}"/>
              </a:ext>
            </a:extLst>
          </p:cNvPr>
          <p:cNvSpPr/>
          <p:nvPr/>
        </p:nvSpPr>
        <p:spPr>
          <a:xfrm>
            <a:off x="0" y="507860"/>
            <a:ext cx="5346166" cy="26822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3E13AC-359E-8FA8-1291-15689464F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208" y="455372"/>
            <a:ext cx="2054566" cy="257411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94419C4-90D9-8890-6387-89696EC7FE9E}"/>
              </a:ext>
            </a:extLst>
          </p:cNvPr>
          <p:cNvSpPr/>
          <p:nvPr/>
        </p:nvSpPr>
        <p:spPr>
          <a:xfrm rot="10800000">
            <a:off x="-540" y="-13389"/>
            <a:ext cx="5353583" cy="14527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C0FDEE-133F-3C3A-7466-0889D35F6FFC}"/>
              </a:ext>
            </a:extLst>
          </p:cNvPr>
          <p:cNvSpPr txBox="1"/>
          <p:nvPr/>
        </p:nvSpPr>
        <p:spPr>
          <a:xfrm>
            <a:off x="3709" y="-28371"/>
            <a:ext cx="534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32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B7EF721-2C99-15E5-45EA-DCF099DE5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68" y="-800084"/>
            <a:ext cx="2905623" cy="38652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37893E-CC3C-2666-F268-3ED94CE1D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5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5075" y="-25843"/>
            <a:ext cx="7010400" cy="322897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B08D2BD-0071-1675-B429-A721792EC26A}"/>
              </a:ext>
            </a:extLst>
          </p:cNvPr>
          <p:cNvSpPr/>
          <p:nvPr/>
        </p:nvSpPr>
        <p:spPr>
          <a:xfrm>
            <a:off x="-3709" y="1964464"/>
            <a:ext cx="5353583" cy="15339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CFC492A-2D71-A16A-772B-0B4373F3EB8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82" y="1203512"/>
            <a:ext cx="1945373" cy="92024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3273813"/>
            <a:ext cx="5349875" cy="4280945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Picture 2" descr="File:Facebook Logo (2019).png - Wikimedia Commons">
            <a:extLst>
              <a:ext uri="{FF2B5EF4-FFF2-40B4-BE49-F238E27FC236}">
                <a16:creationId xmlns:a16="http://schemas.microsoft.com/office/drawing/2014/main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" y="6354537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:a16="http://schemas.microsoft.com/office/drawing/2014/main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8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:a16="http://schemas.microsoft.com/office/drawing/2014/main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68" y="7252273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6F7393-631A-557D-FBA5-36A1EFDC0789}"/>
              </a:ext>
            </a:extLst>
          </p:cNvPr>
          <p:cNvSpPr/>
          <p:nvPr/>
        </p:nvSpPr>
        <p:spPr>
          <a:xfrm>
            <a:off x="295894" y="6894086"/>
            <a:ext cx="498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 Kolkata 700094, 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FD974-A183-6AC8-1439-16E527BDDD7F}"/>
              </a:ext>
            </a:extLst>
          </p:cNvPr>
          <p:cNvSpPr/>
          <p:nvPr/>
        </p:nvSpPr>
        <p:spPr>
          <a:xfrm>
            <a:off x="3557327" y="7165456"/>
            <a:ext cx="1607746" cy="374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F13506-A047-DC80-7719-35935E404F6B}"/>
              </a:ext>
            </a:extLst>
          </p:cNvPr>
          <p:cNvSpPr/>
          <p:nvPr/>
        </p:nvSpPr>
        <p:spPr>
          <a:xfrm>
            <a:off x="660326" y="7263832"/>
            <a:ext cx="2909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1000" dirty="0">
              <a:solidFill>
                <a:srgbClr val="0000FF"/>
              </a:solidFill>
            </a:endParaRPr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54" y="7258108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32-Point Star 20">
            <a:extLst>
              <a:ext uri="{FF2B5EF4-FFF2-40B4-BE49-F238E27FC236}">
                <a16:creationId xmlns:a16="http://schemas.microsoft.com/office/drawing/2014/main" id="{D8634965-71EA-333E-7D79-07D5D39A81DE}"/>
              </a:ext>
            </a:extLst>
          </p:cNvPr>
          <p:cNvSpPr/>
          <p:nvPr/>
        </p:nvSpPr>
        <p:spPr>
          <a:xfrm>
            <a:off x="3392192" y="6165053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1028" name="Picture 4" descr="Map Icon PNGs for Free Download">
            <a:extLst>
              <a:ext uri="{FF2B5EF4-FFF2-40B4-BE49-F238E27FC236}">
                <a16:creationId xmlns:a16="http://schemas.microsoft.com/office/drawing/2014/main" id="{462D385E-BF12-5E62-5EA6-9CBB8DFC4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2" y="6978020"/>
            <a:ext cx="236986" cy="2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88919C-AC61-D592-AFF9-4F5FFE522D7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3549" y="6249400"/>
            <a:ext cx="661577" cy="66157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F39D526-5610-CB78-2519-A7E4655A484E}"/>
              </a:ext>
            </a:extLst>
          </p:cNvPr>
          <p:cNvSpPr/>
          <p:nvPr/>
        </p:nvSpPr>
        <p:spPr>
          <a:xfrm>
            <a:off x="7935" y="6345663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solidFill>
                  <a:schemeClr val="bg1"/>
                </a:solidFill>
                <a:latin typeface="Oxygen" panose="02000503000000000000" pitchFamily="2" charset="0"/>
              </a:rPr>
              <a:t>Discounts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8CAB9EF-BE2F-643A-D269-7F171E8006F7}"/>
              </a:ext>
            </a:extLst>
          </p:cNvPr>
          <p:cNvSpPr/>
          <p:nvPr/>
        </p:nvSpPr>
        <p:spPr>
          <a:xfrm>
            <a:off x="1848533" y="4976986"/>
            <a:ext cx="1489402" cy="1488619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32-Point Star 20">
            <a:extLst>
              <a:ext uri="{FF2B5EF4-FFF2-40B4-BE49-F238E27FC236}">
                <a16:creationId xmlns:a16="http://schemas.microsoft.com/office/drawing/2014/main" id="{C6708AF5-BAA9-0546-7766-E1CD143048DB}"/>
              </a:ext>
            </a:extLst>
          </p:cNvPr>
          <p:cNvSpPr/>
          <p:nvPr/>
        </p:nvSpPr>
        <p:spPr>
          <a:xfrm>
            <a:off x="1635833" y="6169441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FBC7E40-357D-D2AC-8C25-7DD5FEDB7775}"/>
              </a:ext>
            </a:extLst>
          </p:cNvPr>
          <p:cNvSpPr/>
          <p:nvPr/>
        </p:nvSpPr>
        <p:spPr>
          <a:xfrm>
            <a:off x="353194" y="4165542"/>
            <a:ext cx="1489402" cy="1488619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3CC31B3-D712-720E-6E17-055F2D4B70CE}"/>
              </a:ext>
            </a:extLst>
          </p:cNvPr>
          <p:cNvSpPr/>
          <p:nvPr/>
        </p:nvSpPr>
        <p:spPr>
          <a:xfrm>
            <a:off x="3507279" y="4140564"/>
            <a:ext cx="1489402" cy="1488619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60C40C5-F9BB-A00C-CDE4-30F1F8709873}"/>
              </a:ext>
            </a:extLst>
          </p:cNvPr>
          <p:cNvSpPr/>
          <p:nvPr/>
        </p:nvSpPr>
        <p:spPr>
          <a:xfrm>
            <a:off x="2855992" y="2525076"/>
            <a:ext cx="1489402" cy="1488619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4B14325-29BF-F255-1838-8B3AD487F6A1}"/>
              </a:ext>
            </a:extLst>
          </p:cNvPr>
          <p:cNvSpPr/>
          <p:nvPr/>
        </p:nvSpPr>
        <p:spPr>
          <a:xfrm>
            <a:off x="1006231" y="2521269"/>
            <a:ext cx="1489402" cy="1488619"/>
          </a:xfrm>
          <a:custGeom>
            <a:avLst/>
            <a:gdLst>
              <a:gd name="connsiteX0" fmla="*/ 0 w 1119010"/>
              <a:gd name="connsiteY0" fmla="*/ 0 h 1118422"/>
              <a:gd name="connsiteX1" fmla="*/ 1119010 w 1119010"/>
              <a:gd name="connsiteY1" fmla="*/ 0 h 1118422"/>
              <a:gd name="connsiteX2" fmla="*/ 1119010 w 1119010"/>
              <a:gd name="connsiteY2" fmla="*/ 1118422 h 1118422"/>
              <a:gd name="connsiteX3" fmla="*/ 0 w 1119010"/>
              <a:gd name="connsiteY3" fmla="*/ 1118422 h 111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010" h="1118422">
                <a:moveTo>
                  <a:pt x="0" y="0"/>
                </a:moveTo>
                <a:lnTo>
                  <a:pt x="1119010" y="0"/>
                </a:lnTo>
                <a:lnTo>
                  <a:pt x="1119010" y="1118422"/>
                </a:lnTo>
                <a:lnTo>
                  <a:pt x="0" y="111842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47000">
                <a:schemeClr val="accent1">
                  <a:lumMod val="5000"/>
                  <a:lumOff val="95000"/>
                </a:schemeClr>
              </a:gs>
              <a:gs pos="71000">
                <a:srgbClr val="FF8C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BB0DEF9F-5983-60D5-AAB0-1C6EBC4F2DA6}"/>
              </a:ext>
            </a:extLst>
          </p:cNvPr>
          <p:cNvSpPr/>
          <p:nvPr/>
        </p:nvSpPr>
        <p:spPr>
          <a:xfrm rot="2160000">
            <a:off x="1083506" y="2566521"/>
            <a:ext cx="3368516" cy="3423214"/>
          </a:xfrm>
          <a:prstGeom prst="star5">
            <a:avLst>
              <a:gd name="adj" fmla="val 28873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80116AE-6A7E-CBF5-DCB2-D2BC1EC2E5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5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956">
            <a:off x="-994455" y="2103108"/>
            <a:ext cx="2816969" cy="375379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610DB78-DA10-1099-1D47-87DA596D2C4B}"/>
              </a:ext>
            </a:extLst>
          </p:cNvPr>
          <p:cNvSpPr txBox="1"/>
          <p:nvPr/>
        </p:nvSpPr>
        <p:spPr>
          <a:xfrm>
            <a:off x="1688875" y="3743906"/>
            <a:ext cx="1986441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Edtech App, Study Materials</a:t>
            </a:r>
          </a:p>
          <a:p>
            <a:pPr algn="ctr"/>
            <a:r>
              <a:rPr lang="en-US" sz="105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Top-quality Teachers</a:t>
            </a:r>
          </a:p>
          <a:p>
            <a:pPr algn="ctr"/>
            <a:r>
              <a:rPr lang="en-US" sz="105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400+ Courses</a:t>
            </a:r>
          </a:p>
          <a:p>
            <a:pPr algn="ctr"/>
            <a:r>
              <a:rPr lang="en-US" sz="105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PTM, Counselling</a:t>
            </a:r>
          </a:p>
          <a:p>
            <a:pPr algn="ctr"/>
            <a:r>
              <a:rPr lang="en-US" sz="105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Mock Tests, Doubt Clearing</a:t>
            </a:r>
          </a:p>
          <a:p>
            <a:pPr algn="ctr"/>
            <a:r>
              <a:rPr lang="en-US" sz="105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Smart Classrooms, AC, CCTV</a:t>
            </a:r>
          </a:p>
          <a:p>
            <a:pPr algn="ctr"/>
            <a:r>
              <a:rPr lang="en-US" sz="1050" b="1" cap="small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rPr>
              <a:t>International Management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926DDEF-4ECF-ABE5-11C5-F1E62F30D26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3000" contras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3467">
            <a:off x="3730618" y="2676250"/>
            <a:ext cx="1994235" cy="312319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C69875C-A6A3-E441-19BC-9B4295C7CE19}"/>
              </a:ext>
            </a:extLst>
          </p:cNvPr>
          <p:cNvSpPr txBox="1"/>
          <p:nvPr/>
        </p:nvSpPr>
        <p:spPr>
          <a:xfrm>
            <a:off x="3091853" y="2933678"/>
            <a:ext cx="104547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NEET &amp; </a:t>
            </a:r>
          </a:p>
          <a:p>
            <a:pPr algn="ctr"/>
            <a:r>
              <a:rPr lang="en-US" sz="105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IIT JEE</a:t>
            </a:r>
          </a:p>
          <a:p>
            <a:pPr algn="ctr"/>
            <a:r>
              <a:rPr lang="en-US" sz="105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(Mains &amp; Adv)</a:t>
            </a:r>
            <a:endParaRPr lang="en-US" sz="900" b="1" cap="small" dirty="0">
              <a:solidFill>
                <a:srgbClr val="880015"/>
              </a:solidFill>
              <a:latin typeface="Oxygen" panose="02000503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D51A6F-ED61-26E8-7BBB-5521377091BF}"/>
              </a:ext>
            </a:extLst>
          </p:cNvPr>
          <p:cNvSpPr txBox="1"/>
          <p:nvPr/>
        </p:nvSpPr>
        <p:spPr>
          <a:xfrm>
            <a:off x="3703295" y="4696050"/>
            <a:ext cx="9733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IT TRAINING</a:t>
            </a:r>
          </a:p>
          <a:p>
            <a:pPr algn="ctr"/>
            <a:r>
              <a:rPr lang="en-US" sz="105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&amp; PROJECTS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F383DD-836F-73E3-3BB3-CF44BAC5D8B9}"/>
              </a:ext>
            </a:extLst>
          </p:cNvPr>
          <p:cNvSpPr txBox="1"/>
          <p:nvPr/>
        </p:nvSpPr>
        <p:spPr>
          <a:xfrm>
            <a:off x="1889973" y="5429146"/>
            <a:ext cx="1455078" cy="981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BCom, BBA, </a:t>
            </a:r>
          </a:p>
          <a:p>
            <a:pPr algn="ctr"/>
            <a:r>
              <a:rPr lang="en-US" sz="11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CA, CMA, CS, CFA</a:t>
            </a:r>
          </a:p>
          <a:p>
            <a:pPr algn="ctr"/>
            <a:r>
              <a:rPr lang="en-US" sz="105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Spoken Eng, </a:t>
            </a:r>
          </a:p>
          <a:p>
            <a:pPr algn="ctr"/>
            <a:r>
              <a:rPr lang="en-US" sz="105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Grooming</a:t>
            </a:r>
          </a:p>
          <a:p>
            <a:pPr algn="ctr"/>
            <a:endParaRPr lang="en-US" sz="900" b="1" cap="small" dirty="0">
              <a:solidFill>
                <a:srgbClr val="880015"/>
              </a:solidFill>
              <a:latin typeface="Oxygen" panose="02000503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A843A1-81C6-8B0F-1D47-0D7DB55E9818}"/>
              </a:ext>
            </a:extLst>
          </p:cNvPr>
          <p:cNvSpPr txBox="1"/>
          <p:nvPr/>
        </p:nvSpPr>
        <p:spPr>
          <a:xfrm>
            <a:off x="1178950" y="2974877"/>
            <a:ext cx="109356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ARTIFICIAL</a:t>
            </a:r>
          </a:p>
          <a:p>
            <a:pPr algn="ctr"/>
            <a:r>
              <a:rPr lang="en-US" sz="105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INTELLIGENCE</a:t>
            </a:r>
          </a:p>
          <a:p>
            <a:pPr algn="ctr"/>
            <a:r>
              <a:rPr lang="en-US" sz="105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&amp; IoT</a:t>
            </a:r>
            <a:endParaRPr 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DDD784-D7F7-69E8-3981-A0DEF320A7C4}"/>
              </a:ext>
            </a:extLst>
          </p:cNvPr>
          <p:cNvSpPr txBox="1"/>
          <p:nvPr/>
        </p:nvSpPr>
        <p:spPr>
          <a:xfrm>
            <a:off x="513728" y="4631989"/>
            <a:ext cx="113845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VIII-XII</a:t>
            </a:r>
          </a:p>
          <a:p>
            <a:pPr algn="ctr"/>
            <a:r>
              <a:rPr lang="en-US" sz="105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ICSE/CBSE/WB</a:t>
            </a:r>
          </a:p>
          <a:p>
            <a:pPr algn="ctr"/>
            <a:r>
              <a:rPr lang="en-US" sz="105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ALL SUBJECTS</a:t>
            </a:r>
          </a:p>
        </p:txBody>
      </p:sp>
    </p:spTree>
    <p:extLst>
      <p:ext uri="{BB962C8B-B14F-4D97-AF65-F5344CB8AC3E}">
        <p14:creationId xmlns:p14="http://schemas.microsoft.com/office/powerpoint/2010/main" val="46694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2FF06D-C2EA-0C75-43F9-C7B58146B119}"/>
              </a:ext>
            </a:extLst>
          </p:cNvPr>
          <p:cNvSpPr/>
          <p:nvPr/>
        </p:nvSpPr>
        <p:spPr>
          <a:xfrm>
            <a:off x="0" y="507860"/>
            <a:ext cx="5346166" cy="26822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The Matrix' Code's Hidden Meaning Has Been Revealed – IndieWire">
            <a:extLst>
              <a:ext uri="{FF2B5EF4-FFF2-40B4-BE49-F238E27FC236}">
                <a16:creationId xmlns:a16="http://schemas.microsoft.com/office/drawing/2014/main" id="{623092ED-5409-67C7-2004-95688D436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6" y="471174"/>
            <a:ext cx="5355679" cy="283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CFC492A-2D71-A16A-772B-0B4373F3EB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62" y="1006420"/>
            <a:ext cx="2139910" cy="10122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94419C4-90D9-8890-6387-89696EC7FE9E}"/>
              </a:ext>
            </a:extLst>
          </p:cNvPr>
          <p:cNvSpPr/>
          <p:nvPr/>
        </p:nvSpPr>
        <p:spPr>
          <a:xfrm rot="10800000">
            <a:off x="-540" y="-6587"/>
            <a:ext cx="5353583" cy="12006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C0FDEE-133F-3C3A-7466-0889D35F6FFC}"/>
              </a:ext>
            </a:extLst>
          </p:cNvPr>
          <p:cNvSpPr txBox="1"/>
          <p:nvPr/>
        </p:nvSpPr>
        <p:spPr>
          <a:xfrm>
            <a:off x="11660" y="73262"/>
            <a:ext cx="53461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IT/AI Training &amp; Projects</a:t>
            </a:r>
            <a:endParaRPr lang="en-AU" sz="35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2AFE8F3-9FC6-FF81-986B-CC3536FB3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8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369" y="-912688"/>
            <a:ext cx="3059347" cy="412201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C4FD7F5-4624-2FAB-DB83-B496651F32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13879" y="353155"/>
            <a:ext cx="2669595" cy="28169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B08D2BD-0071-1675-B429-A721792EC26A}"/>
              </a:ext>
            </a:extLst>
          </p:cNvPr>
          <p:cNvSpPr/>
          <p:nvPr/>
        </p:nvSpPr>
        <p:spPr>
          <a:xfrm>
            <a:off x="-3709" y="2197772"/>
            <a:ext cx="5353583" cy="9671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2820571"/>
            <a:ext cx="5349875" cy="474228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Picture 2" descr="File:Facebook Logo (2019).png - Wikimedia Commons">
            <a:extLst>
              <a:ext uri="{FF2B5EF4-FFF2-40B4-BE49-F238E27FC236}">
                <a16:creationId xmlns:a16="http://schemas.microsoft.com/office/drawing/2014/main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" y="6354537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:a16="http://schemas.microsoft.com/office/drawing/2014/main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8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:a16="http://schemas.microsoft.com/office/drawing/2014/main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68" y="7252273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6F7393-631A-557D-FBA5-36A1EFDC0789}"/>
              </a:ext>
            </a:extLst>
          </p:cNvPr>
          <p:cNvSpPr/>
          <p:nvPr/>
        </p:nvSpPr>
        <p:spPr>
          <a:xfrm>
            <a:off x="295894" y="6894086"/>
            <a:ext cx="498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 Kolkata 700094, 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FD974-A183-6AC8-1439-16E527BDDD7F}"/>
              </a:ext>
            </a:extLst>
          </p:cNvPr>
          <p:cNvSpPr/>
          <p:nvPr/>
        </p:nvSpPr>
        <p:spPr>
          <a:xfrm>
            <a:off x="3557327" y="7165456"/>
            <a:ext cx="1607746" cy="374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54" y="7258108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32-Point Star 20">
            <a:extLst>
              <a:ext uri="{FF2B5EF4-FFF2-40B4-BE49-F238E27FC236}">
                <a16:creationId xmlns:a16="http://schemas.microsoft.com/office/drawing/2014/main" id="{D8634965-71EA-333E-7D79-07D5D39A81DE}"/>
              </a:ext>
            </a:extLst>
          </p:cNvPr>
          <p:cNvSpPr/>
          <p:nvPr/>
        </p:nvSpPr>
        <p:spPr>
          <a:xfrm>
            <a:off x="3392192" y="6165053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1028" name="Picture 4" descr="Map Icon PNGs for Free Download">
            <a:extLst>
              <a:ext uri="{FF2B5EF4-FFF2-40B4-BE49-F238E27FC236}">
                <a16:creationId xmlns:a16="http://schemas.microsoft.com/office/drawing/2014/main" id="{462D385E-BF12-5E62-5EA6-9CBB8DFC4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2" y="6978020"/>
            <a:ext cx="236986" cy="2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88919C-AC61-D592-AFF9-4F5FFE522D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3549" y="6249400"/>
            <a:ext cx="661577" cy="66157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F39D526-5610-CB78-2519-A7E4655A484E}"/>
              </a:ext>
            </a:extLst>
          </p:cNvPr>
          <p:cNvSpPr/>
          <p:nvPr/>
        </p:nvSpPr>
        <p:spPr>
          <a:xfrm>
            <a:off x="7935" y="6345663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solidFill>
                  <a:schemeClr val="bg1"/>
                </a:solidFill>
                <a:latin typeface="Oxygen" panose="02000503000000000000" pitchFamily="2" charset="0"/>
              </a:rPr>
              <a:t>Discounts</a:t>
            </a:r>
          </a:p>
        </p:txBody>
      </p:sp>
      <p:sp>
        <p:nvSpPr>
          <p:cNvPr id="14" name="32-Point Star 20">
            <a:extLst>
              <a:ext uri="{FF2B5EF4-FFF2-40B4-BE49-F238E27FC236}">
                <a16:creationId xmlns:a16="http://schemas.microsoft.com/office/drawing/2014/main" id="{C6708AF5-BAA9-0546-7766-E1CD143048DB}"/>
              </a:ext>
            </a:extLst>
          </p:cNvPr>
          <p:cNvSpPr/>
          <p:nvPr/>
        </p:nvSpPr>
        <p:spPr>
          <a:xfrm>
            <a:off x="1635833" y="6169441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E0141692-A530-4344-335F-FDB93B350661}"/>
              </a:ext>
            </a:extLst>
          </p:cNvPr>
          <p:cNvSpPr/>
          <p:nvPr/>
        </p:nvSpPr>
        <p:spPr>
          <a:xfrm rot="10645856" flipH="1">
            <a:off x="445893" y="4193226"/>
            <a:ext cx="4673476" cy="128767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6C9450-B409-5B1B-447D-6EAD2AEC8C3E}"/>
              </a:ext>
            </a:extLst>
          </p:cNvPr>
          <p:cNvSpPr txBox="1"/>
          <p:nvPr/>
        </p:nvSpPr>
        <p:spPr>
          <a:xfrm>
            <a:off x="7935" y="5432106"/>
            <a:ext cx="5353583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Industry Veteran Trainers, Edtech App </a:t>
            </a:r>
          </a:p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Project-Based, Career Focused, Certification Help</a:t>
            </a:r>
          </a:p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Smart Classrooms, AC, CCTV, App Arriving Soon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0EFBF647-CA9B-7AF8-4B6E-0C8BDC5545A9}"/>
              </a:ext>
            </a:extLst>
          </p:cNvPr>
          <p:cNvSpPr/>
          <p:nvPr/>
        </p:nvSpPr>
        <p:spPr>
          <a:xfrm rot="152680">
            <a:off x="425001" y="2545230"/>
            <a:ext cx="4569649" cy="120338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053055-E4E7-247A-2646-F222B06939D2}"/>
              </a:ext>
            </a:extLst>
          </p:cNvPr>
          <p:cNvSpPr txBox="1"/>
          <p:nvPr/>
        </p:nvSpPr>
        <p:spPr>
          <a:xfrm>
            <a:off x="904514" y="2779114"/>
            <a:ext cx="3482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Python, Data Science &amp; AI, Data Analytics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Computer Vision, NLP, DSP, IoT, Robotics</a:t>
            </a: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4AC7C27E-BC9C-DA16-A1C0-9CAEC93D33EF}"/>
              </a:ext>
            </a:extLst>
          </p:cNvPr>
          <p:cNvSpPr/>
          <p:nvPr/>
        </p:nvSpPr>
        <p:spPr>
          <a:xfrm rot="11076543">
            <a:off x="382347" y="3203105"/>
            <a:ext cx="4675728" cy="1517435"/>
          </a:xfrm>
          <a:prstGeom prst="cloud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9F2C2F8-C767-1069-7EEE-1A0FCCD3EF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5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744" y="2656339"/>
            <a:ext cx="2284659" cy="330422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63C51BD-D58B-F15A-7207-36E272C63F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25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524">
            <a:off x="3859514" y="2873817"/>
            <a:ext cx="2121726" cy="310230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79E0D6D-8D2F-896E-6EAF-20E258FF3DD5}"/>
              </a:ext>
            </a:extLst>
          </p:cNvPr>
          <p:cNvSpPr txBox="1"/>
          <p:nvPr/>
        </p:nvSpPr>
        <p:spPr>
          <a:xfrm>
            <a:off x="262117" y="3438743"/>
            <a:ext cx="49029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Java, Advanced Java, .NET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JavaScript, React, MUI, Native, PHP, WordPress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Linux, Shell, CCNA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DevOps, Docker, Kubernetes, AWS, GCP, Azure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MySQL, SQL Server, Oracle, Firebase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13BBD1E1-B062-B4E5-FDD2-31EE279B9B98}"/>
              </a:ext>
            </a:extLst>
          </p:cNvPr>
          <p:cNvSpPr txBox="1"/>
          <p:nvPr/>
        </p:nvSpPr>
        <p:spPr>
          <a:xfrm>
            <a:off x="468161" y="4617140"/>
            <a:ext cx="4515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Prince2, Agile, Cyber Security, Selenium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MS Office, Adv Excel, Tally, C, C++, Python, HTML, CSS</a:t>
            </a:r>
          </a:p>
          <a:p>
            <a:pPr algn="ctr"/>
            <a:r>
              <a:rPr lang="en-US" sz="12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Grooming, Interview Prep, Network Hardware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5065DE-C8FA-70BD-64B1-969506C63530}"/>
              </a:ext>
            </a:extLst>
          </p:cNvPr>
          <p:cNvSpPr/>
          <p:nvPr/>
        </p:nvSpPr>
        <p:spPr>
          <a:xfrm>
            <a:off x="660326" y="7263832"/>
            <a:ext cx="2909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1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6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7ECB21-703C-77C3-9E82-45720CFC8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94" y="421376"/>
            <a:ext cx="5361535" cy="22671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CFC492A-2D71-A16A-772B-0B4373F3EB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62" y="1006420"/>
            <a:ext cx="2139910" cy="10122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94419C4-90D9-8890-6387-89696EC7FE9E}"/>
              </a:ext>
            </a:extLst>
          </p:cNvPr>
          <p:cNvSpPr/>
          <p:nvPr/>
        </p:nvSpPr>
        <p:spPr>
          <a:xfrm rot="10800000">
            <a:off x="-541" y="-6588"/>
            <a:ext cx="5353583" cy="126024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C0FDEE-133F-3C3A-7466-0889D35F6FFC}"/>
              </a:ext>
            </a:extLst>
          </p:cNvPr>
          <p:cNvSpPr txBox="1"/>
          <p:nvPr/>
        </p:nvSpPr>
        <p:spPr>
          <a:xfrm>
            <a:off x="11660" y="-4888"/>
            <a:ext cx="53461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Commerce Tuitions </a:t>
            </a:r>
            <a:endParaRPr lang="en-AU" sz="46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8B942EA-6412-A8F1-5AAF-2377809CE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810" y="1252055"/>
            <a:ext cx="2353698" cy="132247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F122D01-3241-AA20-C39D-B6B8C157A0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3414">
            <a:off x="-1734737" y="-1280618"/>
            <a:ext cx="5489477" cy="731507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B08D2BD-0071-1675-B429-A721792EC26A}"/>
              </a:ext>
            </a:extLst>
          </p:cNvPr>
          <p:cNvSpPr/>
          <p:nvPr/>
        </p:nvSpPr>
        <p:spPr>
          <a:xfrm>
            <a:off x="-11661" y="2197772"/>
            <a:ext cx="5361535" cy="9671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2820571"/>
            <a:ext cx="5349875" cy="474228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Picture 2" descr="File:Facebook Logo (2019).png - Wikimedia Commons">
            <a:extLst>
              <a:ext uri="{FF2B5EF4-FFF2-40B4-BE49-F238E27FC236}">
                <a16:creationId xmlns:a16="http://schemas.microsoft.com/office/drawing/2014/main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" y="6354537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:a16="http://schemas.microsoft.com/office/drawing/2014/main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8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:a16="http://schemas.microsoft.com/office/drawing/2014/main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68" y="7252273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6F7393-631A-557D-FBA5-36A1EFDC0789}"/>
              </a:ext>
            </a:extLst>
          </p:cNvPr>
          <p:cNvSpPr/>
          <p:nvPr/>
        </p:nvSpPr>
        <p:spPr>
          <a:xfrm>
            <a:off x="295894" y="6894086"/>
            <a:ext cx="498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 Kolkata 700094, 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FD974-A183-6AC8-1439-16E527BDDD7F}"/>
              </a:ext>
            </a:extLst>
          </p:cNvPr>
          <p:cNvSpPr/>
          <p:nvPr/>
        </p:nvSpPr>
        <p:spPr>
          <a:xfrm>
            <a:off x="3557327" y="7165456"/>
            <a:ext cx="1607746" cy="374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54" y="7258108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32-Point Star 20">
            <a:extLst>
              <a:ext uri="{FF2B5EF4-FFF2-40B4-BE49-F238E27FC236}">
                <a16:creationId xmlns:a16="http://schemas.microsoft.com/office/drawing/2014/main" id="{D8634965-71EA-333E-7D79-07D5D39A81DE}"/>
              </a:ext>
            </a:extLst>
          </p:cNvPr>
          <p:cNvSpPr/>
          <p:nvPr/>
        </p:nvSpPr>
        <p:spPr>
          <a:xfrm>
            <a:off x="3392192" y="6165053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1028" name="Picture 4" descr="Map Icon PNGs for Free Download">
            <a:extLst>
              <a:ext uri="{FF2B5EF4-FFF2-40B4-BE49-F238E27FC236}">
                <a16:creationId xmlns:a16="http://schemas.microsoft.com/office/drawing/2014/main" id="{462D385E-BF12-5E62-5EA6-9CBB8DFC4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2" y="6978020"/>
            <a:ext cx="236986" cy="2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88919C-AC61-D592-AFF9-4F5FFE522D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3549" y="6249400"/>
            <a:ext cx="661577" cy="66157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F39D526-5610-CB78-2519-A7E4655A484E}"/>
              </a:ext>
            </a:extLst>
          </p:cNvPr>
          <p:cNvSpPr/>
          <p:nvPr/>
        </p:nvSpPr>
        <p:spPr>
          <a:xfrm>
            <a:off x="7935" y="6345663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solidFill>
                  <a:schemeClr val="bg1"/>
                </a:solidFill>
                <a:latin typeface="Oxygen" panose="02000503000000000000" pitchFamily="2" charset="0"/>
              </a:rPr>
              <a:t>Discounts</a:t>
            </a:r>
          </a:p>
        </p:txBody>
      </p:sp>
      <p:sp>
        <p:nvSpPr>
          <p:cNvPr id="14" name="32-Point Star 20">
            <a:extLst>
              <a:ext uri="{FF2B5EF4-FFF2-40B4-BE49-F238E27FC236}">
                <a16:creationId xmlns:a16="http://schemas.microsoft.com/office/drawing/2014/main" id="{C6708AF5-BAA9-0546-7766-E1CD143048DB}"/>
              </a:ext>
            </a:extLst>
          </p:cNvPr>
          <p:cNvSpPr/>
          <p:nvPr/>
        </p:nvSpPr>
        <p:spPr>
          <a:xfrm>
            <a:off x="1635833" y="6169441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5065DE-C8FA-70BD-64B1-969506C63530}"/>
              </a:ext>
            </a:extLst>
          </p:cNvPr>
          <p:cNvSpPr/>
          <p:nvPr/>
        </p:nvSpPr>
        <p:spPr>
          <a:xfrm>
            <a:off x="660326" y="7263832"/>
            <a:ext cx="2909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1000" dirty="0">
              <a:solidFill>
                <a:srgbClr val="0000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62FD5-5C47-CC8C-ACC5-ECB691BDEA5E}"/>
              </a:ext>
            </a:extLst>
          </p:cNvPr>
          <p:cNvSpPr txBox="1"/>
          <p:nvPr/>
        </p:nvSpPr>
        <p:spPr>
          <a:xfrm>
            <a:off x="7935" y="5432106"/>
            <a:ext cx="53535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Finest Teachers from Best Institutes, Edtech App</a:t>
            </a:r>
          </a:p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Career Focused, Doubt Clearing, Counselling</a:t>
            </a:r>
          </a:p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Smart Classrooms, AC, CCTV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543648-2869-4B37-B9EE-891E8F149D59}"/>
              </a:ext>
            </a:extLst>
          </p:cNvPr>
          <p:cNvSpPr/>
          <p:nvPr/>
        </p:nvSpPr>
        <p:spPr>
          <a:xfrm>
            <a:off x="-23304" y="2598707"/>
            <a:ext cx="5270776" cy="294647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114E14F-715A-C82C-FC33-02E0BDE9D9DE}"/>
              </a:ext>
            </a:extLst>
          </p:cNvPr>
          <p:cNvSpPr/>
          <p:nvPr/>
        </p:nvSpPr>
        <p:spPr>
          <a:xfrm>
            <a:off x="-125048" y="2349053"/>
            <a:ext cx="5650416" cy="30820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8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IX – XII CBSE, ICSE, WB</a:t>
            </a:r>
          </a:p>
          <a:p>
            <a:pPr algn="ctr">
              <a:lnSpc>
                <a:spcPct val="150000"/>
              </a:lnSpc>
            </a:pPr>
            <a:r>
              <a:rPr lang="en-US" sz="18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BCom, BBA, CA, CMA, CS, CFA</a:t>
            </a:r>
          </a:p>
          <a:p>
            <a:pPr algn="ctr">
              <a:lnSpc>
                <a:spcPct val="150000"/>
              </a:lnSpc>
            </a:pPr>
            <a:r>
              <a:rPr lang="en-US" sz="18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Interview Prep, Grooming</a:t>
            </a:r>
          </a:p>
          <a:p>
            <a:pPr algn="ctr">
              <a:lnSpc>
                <a:spcPct val="150000"/>
              </a:lnSpc>
            </a:pPr>
            <a:r>
              <a:rPr lang="en-US" sz="18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Spoken English, Ielts, Toefl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68DC1F-7B51-1180-8FD1-6504F3696F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4000" contrast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523" y="1512316"/>
            <a:ext cx="3341750" cy="44530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B17388-AD09-D7FF-AC6D-E4B12CFA7D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23000" contrast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1569" y="1926449"/>
            <a:ext cx="2949559" cy="392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1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Успех Success Дорога - Бесплатное изображение на Pixabay - Pixabay">
            <a:extLst>
              <a:ext uri="{FF2B5EF4-FFF2-40B4-BE49-F238E27FC236}">
                <a16:creationId xmlns:a16="http://schemas.microsoft.com/office/drawing/2014/main" id="{18DCAC64-7802-FA49-9FA5-951612C78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505"/>
            <a:ext cx="5353041" cy="21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94419C4-90D9-8890-6387-89696EC7FE9E}"/>
              </a:ext>
            </a:extLst>
          </p:cNvPr>
          <p:cNvSpPr/>
          <p:nvPr/>
        </p:nvSpPr>
        <p:spPr>
          <a:xfrm rot="10800000">
            <a:off x="-542" y="-6588"/>
            <a:ext cx="5353583" cy="100804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C0FDEE-133F-3C3A-7466-0889D35F6FFC}"/>
              </a:ext>
            </a:extLst>
          </p:cNvPr>
          <p:cNvSpPr txBox="1"/>
          <p:nvPr/>
        </p:nvSpPr>
        <p:spPr>
          <a:xfrm>
            <a:off x="11660" y="10742"/>
            <a:ext cx="53461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NEET, IIT-JEE, Class VIII-XII</a:t>
            </a:r>
            <a:endParaRPr lang="en-AU" sz="33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CFC492A-2D71-A16A-772B-0B4373F3EB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151" y="872368"/>
            <a:ext cx="2139910" cy="10122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93EEEDB-D011-935F-074B-C32A8B3F0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9000" contrast="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0618" flipH="1">
            <a:off x="-2398238" y="47933"/>
            <a:ext cx="5581845" cy="298161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47AB003-0064-6C45-6353-C3C5C5C56D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724" y="-572017"/>
            <a:ext cx="2816969" cy="374728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B08D2BD-0071-1675-B429-A721792EC26A}"/>
              </a:ext>
            </a:extLst>
          </p:cNvPr>
          <p:cNvSpPr/>
          <p:nvPr/>
        </p:nvSpPr>
        <p:spPr>
          <a:xfrm>
            <a:off x="-11661" y="2307188"/>
            <a:ext cx="5361535" cy="9671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0D600D-964F-E03B-0E58-24E5445644FF}"/>
              </a:ext>
            </a:extLst>
          </p:cNvPr>
          <p:cNvSpPr/>
          <p:nvPr/>
        </p:nvSpPr>
        <p:spPr>
          <a:xfrm>
            <a:off x="0" y="2820571"/>
            <a:ext cx="5349875" cy="4742280"/>
          </a:xfrm>
          <a:prstGeom prst="rect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Picture 2" descr="File:Facebook Logo (2019).png - Wikimedia Commons">
            <a:extLst>
              <a:ext uri="{FF2B5EF4-FFF2-40B4-BE49-F238E27FC236}">
                <a16:creationId xmlns:a16="http://schemas.microsoft.com/office/drawing/2014/main" id="{E4F6A499-0D14-0625-E639-315C8DB9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1" y="6354537"/>
            <a:ext cx="210075" cy="2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ew Instagram Logo PNG Images 2023">
            <a:extLst>
              <a:ext uri="{FF2B5EF4-FFF2-40B4-BE49-F238E27FC236}">
                <a16:creationId xmlns:a16="http://schemas.microsoft.com/office/drawing/2014/main" id="{9CD6B81C-35E1-B833-9259-AAC640AEF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8" y="7290815"/>
            <a:ext cx="199951" cy="1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Whatsapp Icon PNGs for Free Download">
            <a:extLst>
              <a:ext uri="{FF2B5EF4-FFF2-40B4-BE49-F238E27FC236}">
                <a16:creationId xmlns:a16="http://schemas.microsoft.com/office/drawing/2014/main" id="{0F86561D-C68F-7D41-4A0D-9449DECA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68" y="7252273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C5325B9E-87D1-9499-8A44-8A9CF87C6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5" y="7214422"/>
            <a:ext cx="349406" cy="3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6F7393-631A-557D-FBA5-36A1EFDC0789}"/>
              </a:ext>
            </a:extLst>
          </p:cNvPr>
          <p:cNvSpPr/>
          <p:nvPr/>
        </p:nvSpPr>
        <p:spPr>
          <a:xfrm>
            <a:off x="295894" y="6894086"/>
            <a:ext cx="498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, Kolkata 700094, Near Fire Brigade &amp; Krishi Vikas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FD974-A183-6AC8-1439-16E527BDDD7F}"/>
              </a:ext>
            </a:extLst>
          </p:cNvPr>
          <p:cNvSpPr/>
          <p:nvPr/>
        </p:nvSpPr>
        <p:spPr>
          <a:xfrm>
            <a:off x="3557327" y="7165456"/>
            <a:ext cx="1607746" cy="374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F92896B4-90E6-BD36-F25E-DE1187C8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54" y="7258108"/>
            <a:ext cx="230977" cy="2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32-Point Star 20">
            <a:extLst>
              <a:ext uri="{FF2B5EF4-FFF2-40B4-BE49-F238E27FC236}">
                <a16:creationId xmlns:a16="http://schemas.microsoft.com/office/drawing/2014/main" id="{D8634965-71EA-333E-7D79-07D5D39A81DE}"/>
              </a:ext>
            </a:extLst>
          </p:cNvPr>
          <p:cNvSpPr/>
          <p:nvPr/>
        </p:nvSpPr>
        <p:spPr>
          <a:xfrm>
            <a:off x="3392192" y="6165053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pic>
        <p:nvPicPr>
          <p:cNvPr id="1028" name="Picture 4" descr="Map Icon PNGs for Free Download">
            <a:extLst>
              <a:ext uri="{FF2B5EF4-FFF2-40B4-BE49-F238E27FC236}">
                <a16:creationId xmlns:a16="http://schemas.microsoft.com/office/drawing/2014/main" id="{462D385E-BF12-5E62-5EA6-9CBB8DFC4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2" y="6978020"/>
            <a:ext cx="236986" cy="23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88919C-AC61-D592-AFF9-4F5FFE522D7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3549" y="6249400"/>
            <a:ext cx="661577" cy="66157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F39D526-5610-CB78-2519-A7E4655A484E}"/>
              </a:ext>
            </a:extLst>
          </p:cNvPr>
          <p:cNvSpPr/>
          <p:nvPr/>
        </p:nvSpPr>
        <p:spPr>
          <a:xfrm>
            <a:off x="7935" y="6345663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solidFill>
                  <a:schemeClr val="bg1"/>
                </a:solidFill>
                <a:latin typeface="Oxygen" panose="02000503000000000000" pitchFamily="2" charset="0"/>
              </a:rPr>
              <a:t>Discounts</a:t>
            </a:r>
          </a:p>
        </p:txBody>
      </p:sp>
      <p:sp>
        <p:nvSpPr>
          <p:cNvPr id="14" name="32-Point Star 20">
            <a:extLst>
              <a:ext uri="{FF2B5EF4-FFF2-40B4-BE49-F238E27FC236}">
                <a16:creationId xmlns:a16="http://schemas.microsoft.com/office/drawing/2014/main" id="{C6708AF5-BAA9-0546-7766-E1CD143048DB}"/>
              </a:ext>
            </a:extLst>
          </p:cNvPr>
          <p:cNvSpPr/>
          <p:nvPr/>
        </p:nvSpPr>
        <p:spPr>
          <a:xfrm>
            <a:off x="1635833" y="6169441"/>
            <a:ext cx="1705534" cy="766555"/>
          </a:xfrm>
          <a:prstGeom prst="star32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5065DE-C8FA-70BD-64B1-969506C63530}"/>
              </a:ext>
            </a:extLst>
          </p:cNvPr>
          <p:cNvSpPr/>
          <p:nvPr/>
        </p:nvSpPr>
        <p:spPr>
          <a:xfrm>
            <a:off x="660326" y="7263832"/>
            <a:ext cx="29097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1000" dirty="0">
              <a:solidFill>
                <a:srgbClr val="0000FF"/>
              </a:solidFill>
            </a:endParaRPr>
          </a:p>
        </p:txBody>
      </p:sp>
      <p:sp>
        <p:nvSpPr>
          <p:cNvPr id="33" name="Flowchart: Magnetic Disk 32">
            <a:extLst>
              <a:ext uri="{FF2B5EF4-FFF2-40B4-BE49-F238E27FC236}">
                <a16:creationId xmlns:a16="http://schemas.microsoft.com/office/drawing/2014/main" id="{9926485D-4EDD-DB4E-DAB5-C3A050BFB3D3}"/>
              </a:ext>
            </a:extLst>
          </p:cNvPr>
          <p:cNvSpPr/>
          <p:nvPr/>
        </p:nvSpPr>
        <p:spPr>
          <a:xfrm>
            <a:off x="1018926" y="3274334"/>
            <a:ext cx="3300359" cy="304817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748BA3BB-18A4-EEEC-68A2-15BBB596FD9B}"/>
              </a:ext>
            </a:extLst>
          </p:cNvPr>
          <p:cNvSpPr/>
          <p:nvPr/>
        </p:nvSpPr>
        <p:spPr>
          <a:xfrm>
            <a:off x="-231730" y="2587189"/>
            <a:ext cx="5793719" cy="2659456"/>
          </a:xfrm>
          <a:prstGeom prst="diamond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800" b="1" cap="small" dirty="0">
              <a:solidFill>
                <a:schemeClr val="accent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4959739-609C-6516-4C79-76553235BC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3000" contras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7984" y="2620459"/>
            <a:ext cx="2396034" cy="346227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63D73A8-895A-D81A-AB91-A8B063DA0A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25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006" y="1891136"/>
            <a:ext cx="3159382" cy="42100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662FD5-5C47-CC8C-ACC5-ECB691BDEA5E}"/>
              </a:ext>
            </a:extLst>
          </p:cNvPr>
          <p:cNvSpPr txBox="1"/>
          <p:nvPr/>
        </p:nvSpPr>
        <p:spPr>
          <a:xfrm>
            <a:off x="-11661" y="5126984"/>
            <a:ext cx="535358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Finest Teachers from Best Institutes</a:t>
            </a:r>
          </a:p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Edtech App, Career Focused</a:t>
            </a:r>
          </a:p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Doubt Clearing, Counselling</a:t>
            </a:r>
          </a:p>
          <a:p>
            <a:pPr algn="ctr"/>
            <a:r>
              <a:rPr lang="en-US" sz="1300" b="1" cap="small" dirty="0">
                <a:solidFill>
                  <a:srgbClr val="880015"/>
                </a:solidFill>
                <a:latin typeface="Oxygen" panose="02000503000000000000" pitchFamily="2" charset="0"/>
              </a:rPr>
              <a:t>Smart Classrooms, AC, CCTV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DAECD3-80FF-9EE3-638E-D9BC2172621F}"/>
              </a:ext>
            </a:extLst>
          </p:cNvPr>
          <p:cNvSpPr txBox="1"/>
          <p:nvPr/>
        </p:nvSpPr>
        <p:spPr>
          <a:xfrm>
            <a:off x="1233848" y="2819711"/>
            <a:ext cx="28713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NEET</a:t>
            </a:r>
          </a:p>
          <a:p>
            <a:pPr algn="ctr">
              <a:lnSpc>
                <a:spcPct val="150000"/>
              </a:lnSpc>
            </a:pPr>
            <a:r>
              <a:rPr lang="en-US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IIT-JEE (Mains &amp; Advance)</a:t>
            </a:r>
          </a:p>
          <a:p>
            <a:pPr algn="ctr">
              <a:lnSpc>
                <a:spcPct val="150000"/>
              </a:lnSpc>
            </a:pPr>
            <a:r>
              <a:rPr lang="en-US" sz="1800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VIII-XII – ICSE, CBSE, WB</a:t>
            </a:r>
          </a:p>
          <a:p>
            <a:pPr algn="ctr">
              <a:lnSpc>
                <a:spcPct val="150000"/>
              </a:lnSpc>
            </a:pPr>
            <a:r>
              <a:rPr lang="en-US" b="1" cap="small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Science, Arts, Commerce</a:t>
            </a:r>
            <a:endParaRPr lang="en-US" sz="1800" b="1" cap="small" dirty="0">
              <a:solidFill>
                <a:schemeClr val="accent1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1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FD9CF78-8ABA-E829-7B6A-EDD38134A7F8}"/>
              </a:ext>
            </a:extLst>
          </p:cNvPr>
          <p:cNvSpPr/>
          <p:nvPr/>
        </p:nvSpPr>
        <p:spPr>
          <a:xfrm>
            <a:off x="885781" y="141478"/>
            <a:ext cx="3444053" cy="1320070"/>
          </a:xfrm>
          <a:custGeom>
            <a:avLst/>
            <a:gdLst/>
            <a:ahLst/>
            <a:cxnLst/>
            <a:rect l="l" t="t" r="r" b="b"/>
            <a:pathLst>
              <a:path w="8932985" h="3559126">
                <a:moveTo>
                  <a:pt x="6017000" y="2927026"/>
                </a:moveTo>
                <a:cubicBezTo>
                  <a:pt x="6018086" y="2931149"/>
                  <a:pt x="6038162" y="2995828"/>
                  <a:pt x="6077229" y="3121060"/>
                </a:cubicBezTo>
                <a:lnTo>
                  <a:pt x="5954818" y="3121060"/>
                </a:lnTo>
                <a:close/>
                <a:moveTo>
                  <a:pt x="2359401" y="2927026"/>
                </a:moveTo>
                <a:cubicBezTo>
                  <a:pt x="2360486" y="2931149"/>
                  <a:pt x="2380562" y="2995828"/>
                  <a:pt x="2419629" y="3121060"/>
                </a:cubicBezTo>
                <a:lnTo>
                  <a:pt x="2297218" y="3121060"/>
                </a:lnTo>
                <a:close/>
                <a:moveTo>
                  <a:pt x="1868324" y="2908794"/>
                </a:moveTo>
                <a:cubicBezTo>
                  <a:pt x="1914336" y="2908794"/>
                  <a:pt x="1949117" y="2924096"/>
                  <a:pt x="1972666" y="2954698"/>
                </a:cubicBezTo>
                <a:cubicBezTo>
                  <a:pt x="1996215" y="2985301"/>
                  <a:pt x="2007989" y="3028384"/>
                  <a:pt x="2007989" y="3083946"/>
                </a:cubicBezTo>
                <a:cubicBezTo>
                  <a:pt x="2007989" y="3138858"/>
                  <a:pt x="1996215" y="3181343"/>
                  <a:pt x="1972666" y="3211404"/>
                </a:cubicBezTo>
                <a:cubicBezTo>
                  <a:pt x="1949117" y="3241464"/>
                  <a:pt x="1914228" y="3256494"/>
                  <a:pt x="1867998" y="3256494"/>
                </a:cubicBezTo>
                <a:cubicBezTo>
                  <a:pt x="1821768" y="3256494"/>
                  <a:pt x="1786824" y="3241409"/>
                  <a:pt x="1763167" y="3211241"/>
                </a:cubicBezTo>
                <a:cubicBezTo>
                  <a:pt x="1739510" y="3181072"/>
                  <a:pt x="1727681" y="3138641"/>
                  <a:pt x="1727681" y="3083946"/>
                </a:cubicBezTo>
                <a:cubicBezTo>
                  <a:pt x="1727681" y="3028601"/>
                  <a:pt x="1739564" y="2985572"/>
                  <a:pt x="1763330" y="2954861"/>
                </a:cubicBezTo>
                <a:cubicBezTo>
                  <a:pt x="1787096" y="2924150"/>
                  <a:pt x="1822094" y="2908794"/>
                  <a:pt x="1868324" y="2908794"/>
                </a:cubicBezTo>
                <a:close/>
                <a:moveTo>
                  <a:pt x="7064629" y="2844659"/>
                </a:moveTo>
                <a:lnTo>
                  <a:pt x="7064629" y="3321606"/>
                </a:lnTo>
                <a:lnTo>
                  <a:pt x="7354379" y="3321606"/>
                </a:lnTo>
                <a:lnTo>
                  <a:pt x="7357309" y="3251285"/>
                </a:lnTo>
                <a:lnTo>
                  <a:pt x="7152856" y="3251285"/>
                </a:lnTo>
                <a:lnTo>
                  <a:pt x="7152856" y="3107712"/>
                </a:lnTo>
                <a:lnTo>
                  <a:pt x="7340380" y="3107712"/>
                </a:lnTo>
                <a:lnTo>
                  <a:pt x="7340380" y="3037717"/>
                </a:lnTo>
                <a:lnTo>
                  <a:pt x="7152856" y="3037717"/>
                </a:lnTo>
                <a:lnTo>
                  <a:pt x="7152856" y="2914654"/>
                </a:lnTo>
                <a:lnTo>
                  <a:pt x="7350147" y="2914654"/>
                </a:lnTo>
                <a:lnTo>
                  <a:pt x="7353728" y="2844659"/>
                </a:lnTo>
                <a:close/>
                <a:moveTo>
                  <a:pt x="5493005" y="2844659"/>
                </a:moveTo>
                <a:lnTo>
                  <a:pt x="5493005" y="3321606"/>
                </a:lnTo>
                <a:lnTo>
                  <a:pt x="5778196" y="3321606"/>
                </a:lnTo>
                <a:lnTo>
                  <a:pt x="5780801" y="3251285"/>
                </a:lnTo>
                <a:lnTo>
                  <a:pt x="5581232" y="3251285"/>
                </a:lnTo>
                <a:lnTo>
                  <a:pt x="5581232" y="2844659"/>
                </a:lnTo>
                <a:close/>
                <a:moveTo>
                  <a:pt x="3740405" y="2844659"/>
                </a:moveTo>
                <a:lnTo>
                  <a:pt x="3740405" y="3321606"/>
                </a:lnTo>
                <a:lnTo>
                  <a:pt x="3820493" y="3321606"/>
                </a:lnTo>
                <a:lnTo>
                  <a:pt x="3820493" y="3081342"/>
                </a:lnTo>
                <a:cubicBezTo>
                  <a:pt x="3820493" y="3058118"/>
                  <a:pt x="3819624" y="3017857"/>
                  <a:pt x="3817888" y="2960558"/>
                </a:cubicBezTo>
                <a:lnTo>
                  <a:pt x="3833515" y="2986278"/>
                </a:lnTo>
                <a:lnTo>
                  <a:pt x="4048711" y="3321606"/>
                </a:lnTo>
                <a:lnTo>
                  <a:pt x="4143775" y="3321606"/>
                </a:lnTo>
                <a:lnTo>
                  <a:pt x="4143775" y="2844659"/>
                </a:lnTo>
                <a:lnTo>
                  <a:pt x="4063361" y="2844659"/>
                </a:lnTo>
                <a:lnTo>
                  <a:pt x="4063361" y="3085900"/>
                </a:lnTo>
                <a:cubicBezTo>
                  <a:pt x="4063361" y="3088721"/>
                  <a:pt x="4064121" y="3127354"/>
                  <a:pt x="4065640" y="3201800"/>
                </a:cubicBezTo>
                <a:cubicBezTo>
                  <a:pt x="4062385" y="3196808"/>
                  <a:pt x="4056796" y="3188397"/>
                  <a:pt x="4048874" y="3176569"/>
                </a:cubicBezTo>
                <a:cubicBezTo>
                  <a:pt x="4040952" y="3164740"/>
                  <a:pt x="4035363" y="3156329"/>
                  <a:pt x="4032108" y="3151338"/>
                </a:cubicBezTo>
                <a:cubicBezTo>
                  <a:pt x="4020821" y="3133974"/>
                  <a:pt x="3989242" y="3085140"/>
                  <a:pt x="3937369" y="3004835"/>
                </a:cubicBezTo>
                <a:cubicBezTo>
                  <a:pt x="3885496" y="2924530"/>
                  <a:pt x="3851095" y="2871138"/>
                  <a:pt x="3834166" y="2844659"/>
                </a:cubicBezTo>
                <a:close/>
                <a:moveTo>
                  <a:pt x="3542658" y="2844659"/>
                </a:moveTo>
                <a:lnTo>
                  <a:pt x="3542658" y="3321606"/>
                </a:lnTo>
                <a:lnTo>
                  <a:pt x="3630886" y="3321606"/>
                </a:lnTo>
                <a:lnTo>
                  <a:pt x="3630886" y="2844659"/>
                </a:lnTo>
                <a:close/>
                <a:moveTo>
                  <a:pt x="3045080" y="2844659"/>
                </a:moveTo>
                <a:lnTo>
                  <a:pt x="3045080" y="3321606"/>
                </a:lnTo>
                <a:lnTo>
                  <a:pt x="3133307" y="3321606"/>
                </a:lnTo>
                <a:lnTo>
                  <a:pt x="3133307" y="3109340"/>
                </a:lnTo>
                <a:lnTo>
                  <a:pt x="3348828" y="3109340"/>
                </a:lnTo>
                <a:lnTo>
                  <a:pt x="3348828" y="3321606"/>
                </a:lnTo>
                <a:lnTo>
                  <a:pt x="3437056" y="3321606"/>
                </a:lnTo>
                <a:lnTo>
                  <a:pt x="3437056" y="2844659"/>
                </a:lnTo>
                <a:lnTo>
                  <a:pt x="3348828" y="2844659"/>
                </a:lnTo>
                <a:lnTo>
                  <a:pt x="3348828" y="3039670"/>
                </a:lnTo>
                <a:lnTo>
                  <a:pt x="3133307" y="3039670"/>
                </a:lnTo>
                <a:lnTo>
                  <a:pt x="3133307" y="2844659"/>
                </a:lnTo>
                <a:close/>
                <a:moveTo>
                  <a:pt x="5968492" y="2844333"/>
                </a:moveTo>
                <a:lnTo>
                  <a:pt x="5793014" y="3321606"/>
                </a:lnTo>
                <a:lnTo>
                  <a:pt x="5885148" y="3321606"/>
                </a:lnTo>
                <a:lnTo>
                  <a:pt x="5932680" y="3186824"/>
                </a:lnTo>
                <a:lnTo>
                  <a:pt x="6099693" y="3186824"/>
                </a:lnTo>
                <a:lnTo>
                  <a:pt x="6146899" y="3321606"/>
                </a:lnTo>
                <a:lnTo>
                  <a:pt x="6237406" y="3321606"/>
                </a:lnTo>
                <a:lnTo>
                  <a:pt x="6064532" y="2844333"/>
                </a:lnTo>
                <a:close/>
                <a:moveTo>
                  <a:pt x="2310892" y="2844333"/>
                </a:moveTo>
                <a:lnTo>
                  <a:pt x="2135414" y="3321606"/>
                </a:lnTo>
                <a:lnTo>
                  <a:pt x="2227548" y="3321606"/>
                </a:lnTo>
                <a:lnTo>
                  <a:pt x="2275080" y="3186824"/>
                </a:lnTo>
                <a:lnTo>
                  <a:pt x="2442093" y="3186824"/>
                </a:lnTo>
                <a:lnTo>
                  <a:pt x="2489300" y="3321606"/>
                </a:lnTo>
                <a:lnTo>
                  <a:pt x="2579806" y="3321606"/>
                </a:lnTo>
                <a:lnTo>
                  <a:pt x="2406932" y="2844333"/>
                </a:lnTo>
                <a:close/>
                <a:moveTo>
                  <a:pt x="4470843" y="2837822"/>
                </a:moveTo>
                <a:cubicBezTo>
                  <a:pt x="4420273" y="2837822"/>
                  <a:pt x="4376430" y="2848131"/>
                  <a:pt x="4339316" y="2868750"/>
                </a:cubicBezTo>
                <a:cubicBezTo>
                  <a:pt x="4302202" y="2889369"/>
                  <a:pt x="4274096" y="2918073"/>
                  <a:pt x="4254996" y="2954861"/>
                </a:cubicBezTo>
                <a:cubicBezTo>
                  <a:pt x="4235897" y="2991650"/>
                  <a:pt x="4226347" y="3034244"/>
                  <a:pt x="4226347" y="3082644"/>
                </a:cubicBezTo>
                <a:cubicBezTo>
                  <a:pt x="4226347" y="3158825"/>
                  <a:pt x="4246803" y="3218837"/>
                  <a:pt x="4287715" y="3262680"/>
                </a:cubicBezTo>
                <a:cubicBezTo>
                  <a:pt x="4328627" y="3306522"/>
                  <a:pt x="4385438" y="3328443"/>
                  <a:pt x="4458146" y="3328443"/>
                </a:cubicBezTo>
                <a:cubicBezTo>
                  <a:pt x="4488966" y="3328443"/>
                  <a:pt x="4517561" y="3325513"/>
                  <a:pt x="4543932" y="3319653"/>
                </a:cubicBezTo>
                <a:cubicBezTo>
                  <a:pt x="4570302" y="3313793"/>
                  <a:pt x="4598247" y="3304785"/>
                  <a:pt x="4627764" y="3292631"/>
                </a:cubicBezTo>
                <a:lnTo>
                  <a:pt x="4627764" y="3062459"/>
                </a:lnTo>
                <a:lnTo>
                  <a:pt x="4445450" y="3062459"/>
                </a:lnTo>
                <a:lnTo>
                  <a:pt x="4444798" y="3131804"/>
                </a:lnTo>
                <a:lnTo>
                  <a:pt x="4544746" y="3131804"/>
                </a:lnTo>
                <a:lnTo>
                  <a:pt x="4544746" y="3242495"/>
                </a:lnTo>
                <a:cubicBezTo>
                  <a:pt x="4520003" y="3252045"/>
                  <a:pt x="4492439" y="3256819"/>
                  <a:pt x="4462053" y="3256819"/>
                </a:cubicBezTo>
                <a:cubicBezTo>
                  <a:pt x="4414738" y="3256819"/>
                  <a:pt x="4378818" y="3241301"/>
                  <a:pt x="4354292" y="3210264"/>
                </a:cubicBezTo>
                <a:cubicBezTo>
                  <a:pt x="4329767" y="3179227"/>
                  <a:pt x="4317504" y="3137013"/>
                  <a:pt x="4317504" y="3083621"/>
                </a:cubicBezTo>
                <a:cubicBezTo>
                  <a:pt x="4317504" y="3029795"/>
                  <a:pt x="4331286" y="2987254"/>
                  <a:pt x="4358850" y="2956001"/>
                </a:cubicBezTo>
                <a:cubicBezTo>
                  <a:pt x="4386414" y="2924747"/>
                  <a:pt x="4424288" y="2909120"/>
                  <a:pt x="4472471" y="2909120"/>
                </a:cubicBezTo>
                <a:cubicBezTo>
                  <a:pt x="4512190" y="2909120"/>
                  <a:pt x="4551800" y="2919755"/>
                  <a:pt x="4591301" y="2941025"/>
                </a:cubicBezTo>
                <a:lnTo>
                  <a:pt x="4619950" y="2875261"/>
                </a:lnTo>
                <a:cubicBezTo>
                  <a:pt x="4578496" y="2850302"/>
                  <a:pt x="4528793" y="2837822"/>
                  <a:pt x="4470843" y="2837822"/>
                </a:cubicBezTo>
                <a:close/>
                <a:moveTo>
                  <a:pt x="2838571" y="2837822"/>
                </a:moveTo>
                <a:cubicBezTo>
                  <a:pt x="2769552" y="2837822"/>
                  <a:pt x="2713718" y="2860014"/>
                  <a:pt x="2671070" y="2904399"/>
                </a:cubicBezTo>
                <a:cubicBezTo>
                  <a:pt x="2628421" y="2948784"/>
                  <a:pt x="2607097" y="3007656"/>
                  <a:pt x="2607097" y="3081016"/>
                </a:cubicBezTo>
                <a:cubicBezTo>
                  <a:pt x="2607097" y="3158283"/>
                  <a:pt x="2627499" y="3218837"/>
                  <a:pt x="2668303" y="3262680"/>
                </a:cubicBezTo>
                <a:cubicBezTo>
                  <a:pt x="2709106" y="3306522"/>
                  <a:pt x="2764343" y="3328443"/>
                  <a:pt x="2834013" y="3328443"/>
                </a:cubicBezTo>
                <a:cubicBezTo>
                  <a:pt x="2888925" y="3328443"/>
                  <a:pt x="2934612" y="3317591"/>
                  <a:pt x="2971075" y="3295887"/>
                </a:cubicBezTo>
                <a:lnTo>
                  <a:pt x="2959355" y="3226868"/>
                </a:lnTo>
                <a:cubicBezTo>
                  <a:pt x="2920070" y="3246836"/>
                  <a:pt x="2880460" y="3256819"/>
                  <a:pt x="2840525" y="3256819"/>
                </a:cubicBezTo>
                <a:cubicBezTo>
                  <a:pt x="2794946" y="3256819"/>
                  <a:pt x="2759840" y="3241735"/>
                  <a:pt x="2735206" y="3211566"/>
                </a:cubicBezTo>
                <a:cubicBezTo>
                  <a:pt x="2710571" y="3181398"/>
                  <a:pt x="2698254" y="3138749"/>
                  <a:pt x="2698254" y="3083621"/>
                </a:cubicBezTo>
                <a:cubicBezTo>
                  <a:pt x="2698254" y="3030446"/>
                  <a:pt x="2711005" y="2988068"/>
                  <a:pt x="2736508" y="2956489"/>
                </a:cubicBezTo>
                <a:cubicBezTo>
                  <a:pt x="2762010" y="2924909"/>
                  <a:pt x="2796683" y="2909120"/>
                  <a:pt x="2840525" y="2909120"/>
                </a:cubicBezTo>
                <a:cubicBezTo>
                  <a:pt x="2878073" y="2909120"/>
                  <a:pt x="2915404" y="2920514"/>
                  <a:pt x="2952518" y="2943304"/>
                </a:cubicBezTo>
                <a:lnTo>
                  <a:pt x="2980191" y="2876564"/>
                </a:lnTo>
                <a:cubicBezTo>
                  <a:pt x="2941557" y="2850736"/>
                  <a:pt x="2894351" y="2837822"/>
                  <a:pt x="2838571" y="2837822"/>
                </a:cubicBezTo>
                <a:close/>
                <a:moveTo>
                  <a:pt x="1867998" y="2837822"/>
                </a:moveTo>
                <a:cubicBezTo>
                  <a:pt x="1796157" y="2837822"/>
                  <a:pt x="1739401" y="2859417"/>
                  <a:pt x="1697729" y="2902608"/>
                </a:cubicBezTo>
                <a:cubicBezTo>
                  <a:pt x="1656057" y="2945800"/>
                  <a:pt x="1635221" y="3005920"/>
                  <a:pt x="1635221" y="3082970"/>
                </a:cubicBezTo>
                <a:cubicBezTo>
                  <a:pt x="1635221" y="3159585"/>
                  <a:pt x="1656003" y="3219651"/>
                  <a:pt x="1697567" y="3263168"/>
                </a:cubicBezTo>
                <a:cubicBezTo>
                  <a:pt x="1739130" y="3306685"/>
                  <a:pt x="1795832" y="3328443"/>
                  <a:pt x="1867672" y="3328443"/>
                </a:cubicBezTo>
                <a:cubicBezTo>
                  <a:pt x="1939296" y="3328443"/>
                  <a:pt x="1995944" y="3306630"/>
                  <a:pt x="2037616" y="3263005"/>
                </a:cubicBezTo>
                <a:cubicBezTo>
                  <a:pt x="2079287" y="3219380"/>
                  <a:pt x="2100124" y="3159477"/>
                  <a:pt x="2100124" y="3083295"/>
                </a:cubicBezTo>
                <a:cubicBezTo>
                  <a:pt x="2100124" y="3006246"/>
                  <a:pt x="2079396" y="2946071"/>
                  <a:pt x="2037941" y="2902771"/>
                </a:cubicBezTo>
                <a:cubicBezTo>
                  <a:pt x="1996486" y="2859472"/>
                  <a:pt x="1939839" y="2837822"/>
                  <a:pt x="1867998" y="2837822"/>
                </a:cubicBezTo>
                <a:close/>
                <a:moveTo>
                  <a:pt x="7585863" y="2836194"/>
                </a:moveTo>
                <a:cubicBezTo>
                  <a:pt x="7535075" y="2836194"/>
                  <a:pt x="7494326" y="2847914"/>
                  <a:pt x="7463614" y="2871355"/>
                </a:cubicBezTo>
                <a:cubicBezTo>
                  <a:pt x="7432903" y="2894795"/>
                  <a:pt x="7417547" y="2928111"/>
                  <a:pt x="7417547" y="2971302"/>
                </a:cubicBezTo>
                <a:cubicBezTo>
                  <a:pt x="7417547" y="3032942"/>
                  <a:pt x="7449561" y="3075048"/>
                  <a:pt x="7513588" y="3097620"/>
                </a:cubicBezTo>
                <a:cubicBezTo>
                  <a:pt x="7518580" y="3099573"/>
                  <a:pt x="7526773" y="3102340"/>
                  <a:pt x="7538168" y="3105922"/>
                </a:cubicBezTo>
                <a:cubicBezTo>
                  <a:pt x="7549562" y="3109503"/>
                  <a:pt x="7561771" y="3113193"/>
                  <a:pt x="7574794" y="3116991"/>
                </a:cubicBezTo>
                <a:cubicBezTo>
                  <a:pt x="7587816" y="3120789"/>
                  <a:pt x="7595738" y="3123122"/>
                  <a:pt x="7598560" y="3123990"/>
                </a:cubicBezTo>
                <a:cubicBezTo>
                  <a:pt x="7638495" y="3135493"/>
                  <a:pt x="7658463" y="3156221"/>
                  <a:pt x="7658463" y="3186173"/>
                </a:cubicBezTo>
                <a:cubicBezTo>
                  <a:pt x="7658463" y="3208745"/>
                  <a:pt x="7651300" y="3226054"/>
                  <a:pt x="7636976" y="3238100"/>
                </a:cubicBezTo>
                <a:cubicBezTo>
                  <a:pt x="7622651" y="3250145"/>
                  <a:pt x="7601490" y="3256168"/>
                  <a:pt x="7573491" y="3256168"/>
                </a:cubicBezTo>
                <a:cubicBezTo>
                  <a:pt x="7550702" y="3256168"/>
                  <a:pt x="7527316" y="3252696"/>
                  <a:pt x="7503333" y="3245750"/>
                </a:cubicBezTo>
                <a:cubicBezTo>
                  <a:pt x="7479350" y="3238805"/>
                  <a:pt x="7457158" y="3229689"/>
                  <a:pt x="7436755" y="3218403"/>
                </a:cubicBezTo>
                <a:lnTo>
                  <a:pt x="7415268" y="3288399"/>
                </a:lnTo>
                <a:cubicBezTo>
                  <a:pt x="7460847" y="3314878"/>
                  <a:pt x="7512394" y="3328117"/>
                  <a:pt x="7569910" y="3328117"/>
                </a:cubicBezTo>
                <a:cubicBezTo>
                  <a:pt x="7624388" y="3328117"/>
                  <a:pt x="7667687" y="3315909"/>
                  <a:pt x="7699809" y="3291492"/>
                </a:cubicBezTo>
                <a:cubicBezTo>
                  <a:pt x="7731932" y="3267075"/>
                  <a:pt x="7747992" y="3232185"/>
                  <a:pt x="7747992" y="3186824"/>
                </a:cubicBezTo>
                <a:cubicBezTo>
                  <a:pt x="7747992" y="3148842"/>
                  <a:pt x="7738606" y="3119215"/>
                  <a:pt x="7719831" y="3097945"/>
                </a:cubicBezTo>
                <a:cubicBezTo>
                  <a:pt x="7701057" y="3076675"/>
                  <a:pt x="7669857" y="3058878"/>
                  <a:pt x="7626232" y="3044553"/>
                </a:cubicBezTo>
                <a:cubicBezTo>
                  <a:pt x="7620155" y="3042600"/>
                  <a:pt x="7606916" y="3038368"/>
                  <a:pt x="7586514" y="3031856"/>
                </a:cubicBezTo>
                <a:cubicBezTo>
                  <a:pt x="7566112" y="3025345"/>
                  <a:pt x="7553306" y="3021113"/>
                  <a:pt x="7548097" y="3019159"/>
                </a:cubicBezTo>
                <a:cubicBezTo>
                  <a:pt x="7521836" y="3011129"/>
                  <a:pt x="7508705" y="2993874"/>
                  <a:pt x="7508705" y="2967395"/>
                </a:cubicBezTo>
                <a:cubicBezTo>
                  <a:pt x="7509573" y="2945908"/>
                  <a:pt x="7516681" y="2930552"/>
                  <a:pt x="7530029" y="2921328"/>
                </a:cubicBezTo>
                <a:cubicBezTo>
                  <a:pt x="7543377" y="2912104"/>
                  <a:pt x="7563182" y="2907492"/>
                  <a:pt x="7589444" y="2907492"/>
                </a:cubicBezTo>
                <a:cubicBezTo>
                  <a:pt x="7625907" y="2907492"/>
                  <a:pt x="7665408" y="2917042"/>
                  <a:pt x="7707948" y="2936141"/>
                </a:cubicBezTo>
                <a:lnTo>
                  <a:pt x="7734644" y="2871680"/>
                </a:lnTo>
                <a:cubicBezTo>
                  <a:pt x="7692972" y="2848023"/>
                  <a:pt x="7643379" y="2836194"/>
                  <a:pt x="7585863" y="2836194"/>
                </a:cubicBezTo>
                <a:close/>
                <a:moveTo>
                  <a:pt x="6823863" y="2836194"/>
                </a:moveTo>
                <a:cubicBezTo>
                  <a:pt x="6773075" y="2836194"/>
                  <a:pt x="6732326" y="2847914"/>
                  <a:pt x="6701614" y="2871355"/>
                </a:cubicBezTo>
                <a:cubicBezTo>
                  <a:pt x="6670903" y="2894795"/>
                  <a:pt x="6655547" y="2928111"/>
                  <a:pt x="6655547" y="2971302"/>
                </a:cubicBezTo>
                <a:cubicBezTo>
                  <a:pt x="6655547" y="3032942"/>
                  <a:pt x="6687561" y="3075048"/>
                  <a:pt x="6751588" y="3097620"/>
                </a:cubicBezTo>
                <a:cubicBezTo>
                  <a:pt x="6756580" y="3099573"/>
                  <a:pt x="6764773" y="3102340"/>
                  <a:pt x="6776168" y="3105922"/>
                </a:cubicBezTo>
                <a:cubicBezTo>
                  <a:pt x="6787562" y="3109503"/>
                  <a:pt x="6799771" y="3113193"/>
                  <a:pt x="6812794" y="3116991"/>
                </a:cubicBezTo>
                <a:cubicBezTo>
                  <a:pt x="6825816" y="3120789"/>
                  <a:pt x="6833738" y="3123122"/>
                  <a:pt x="6836560" y="3123990"/>
                </a:cubicBezTo>
                <a:cubicBezTo>
                  <a:pt x="6876495" y="3135493"/>
                  <a:pt x="6896463" y="3156221"/>
                  <a:pt x="6896463" y="3186173"/>
                </a:cubicBezTo>
                <a:cubicBezTo>
                  <a:pt x="6896463" y="3208745"/>
                  <a:pt x="6889300" y="3226054"/>
                  <a:pt x="6874976" y="3238100"/>
                </a:cubicBezTo>
                <a:cubicBezTo>
                  <a:pt x="6860651" y="3250145"/>
                  <a:pt x="6839490" y="3256168"/>
                  <a:pt x="6811491" y="3256168"/>
                </a:cubicBezTo>
                <a:cubicBezTo>
                  <a:pt x="6788702" y="3256168"/>
                  <a:pt x="6765316" y="3252696"/>
                  <a:pt x="6741333" y="3245750"/>
                </a:cubicBezTo>
                <a:cubicBezTo>
                  <a:pt x="6717350" y="3238805"/>
                  <a:pt x="6695158" y="3229689"/>
                  <a:pt x="6674755" y="3218403"/>
                </a:cubicBezTo>
                <a:lnTo>
                  <a:pt x="6653268" y="3288399"/>
                </a:lnTo>
                <a:cubicBezTo>
                  <a:pt x="6698847" y="3314878"/>
                  <a:pt x="6750394" y="3328117"/>
                  <a:pt x="6807910" y="3328117"/>
                </a:cubicBezTo>
                <a:cubicBezTo>
                  <a:pt x="6862388" y="3328117"/>
                  <a:pt x="6905687" y="3315909"/>
                  <a:pt x="6937809" y="3291492"/>
                </a:cubicBezTo>
                <a:cubicBezTo>
                  <a:pt x="6969932" y="3267075"/>
                  <a:pt x="6985992" y="3232185"/>
                  <a:pt x="6985992" y="3186824"/>
                </a:cubicBezTo>
                <a:cubicBezTo>
                  <a:pt x="6985992" y="3148842"/>
                  <a:pt x="6976606" y="3119215"/>
                  <a:pt x="6957831" y="3097945"/>
                </a:cubicBezTo>
                <a:cubicBezTo>
                  <a:pt x="6939057" y="3076675"/>
                  <a:pt x="6907857" y="3058878"/>
                  <a:pt x="6864232" y="3044553"/>
                </a:cubicBezTo>
                <a:cubicBezTo>
                  <a:pt x="6858155" y="3042600"/>
                  <a:pt x="6844916" y="3038368"/>
                  <a:pt x="6824514" y="3031856"/>
                </a:cubicBezTo>
                <a:cubicBezTo>
                  <a:pt x="6804112" y="3025345"/>
                  <a:pt x="6791306" y="3021113"/>
                  <a:pt x="6786097" y="3019159"/>
                </a:cubicBezTo>
                <a:cubicBezTo>
                  <a:pt x="6759836" y="3011129"/>
                  <a:pt x="6746705" y="2993874"/>
                  <a:pt x="6746705" y="2967395"/>
                </a:cubicBezTo>
                <a:cubicBezTo>
                  <a:pt x="6747573" y="2945908"/>
                  <a:pt x="6754681" y="2930552"/>
                  <a:pt x="6768029" y="2921328"/>
                </a:cubicBezTo>
                <a:cubicBezTo>
                  <a:pt x="6781377" y="2912104"/>
                  <a:pt x="6801182" y="2907492"/>
                  <a:pt x="6827444" y="2907492"/>
                </a:cubicBezTo>
                <a:cubicBezTo>
                  <a:pt x="6863907" y="2907492"/>
                  <a:pt x="6903408" y="2917042"/>
                  <a:pt x="6945948" y="2936141"/>
                </a:cubicBezTo>
                <a:lnTo>
                  <a:pt x="6972644" y="2871680"/>
                </a:lnTo>
                <a:cubicBezTo>
                  <a:pt x="6930972" y="2848023"/>
                  <a:pt x="6881379" y="2836194"/>
                  <a:pt x="6823863" y="2836194"/>
                </a:cubicBezTo>
                <a:close/>
                <a:moveTo>
                  <a:pt x="6433338" y="2836194"/>
                </a:moveTo>
                <a:cubicBezTo>
                  <a:pt x="6382550" y="2836194"/>
                  <a:pt x="6341801" y="2847914"/>
                  <a:pt x="6311089" y="2871355"/>
                </a:cubicBezTo>
                <a:cubicBezTo>
                  <a:pt x="6280378" y="2894795"/>
                  <a:pt x="6265022" y="2928111"/>
                  <a:pt x="6265022" y="2971302"/>
                </a:cubicBezTo>
                <a:cubicBezTo>
                  <a:pt x="6265022" y="3032942"/>
                  <a:pt x="6297036" y="3075048"/>
                  <a:pt x="6361063" y="3097620"/>
                </a:cubicBezTo>
                <a:cubicBezTo>
                  <a:pt x="6366055" y="3099573"/>
                  <a:pt x="6374248" y="3102340"/>
                  <a:pt x="6385643" y="3105922"/>
                </a:cubicBezTo>
                <a:cubicBezTo>
                  <a:pt x="6397037" y="3109503"/>
                  <a:pt x="6409246" y="3113193"/>
                  <a:pt x="6422269" y="3116991"/>
                </a:cubicBezTo>
                <a:cubicBezTo>
                  <a:pt x="6435291" y="3120789"/>
                  <a:pt x="6443213" y="3123122"/>
                  <a:pt x="6446035" y="3123990"/>
                </a:cubicBezTo>
                <a:cubicBezTo>
                  <a:pt x="6485970" y="3135493"/>
                  <a:pt x="6505938" y="3156221"/>
                  <a:pt x="6505938" y="3186173"/>
                </a:cubicBezTo>
                <a:cubicBezTo>
                  <a:pt x="6505938" y="3208745"/>
                  <a:pt x="6498775" y="3226054"/>
                  <a:pt x="6484451" y="3238100"/>
                </a:cubicBezTo>
                <a:cubicBezTo>
                  <a:pt x="6470126" y="3250145"/>
                  <a:pt x="6448965" y="3256168"/>
                  <a:pt x="6420966" y="3256168"/>
                </a:cubicBezTo>
                <a:cubicBezTo>
                  <a:pt x="6398177" y="3256168"/>
                  <a:pt x="6374791" y="3252696"/>
                  <a:pt x="6350808" y="3245750"/>
                </a:cubicBezTo>
                <a:cubicBezTo>
                  <a:pt x="6326825" y="3238805"/>
                  <a:pt x="6304633" y="3229689"/>
                  <a:pt x="6284230" y="3218403"/>
                </a:cubicBezTo>
                <a:lnTo>
                  <a:pt x="6262743" y="3288399"/>
                </a:lnTo>
                <a:cubicBezTo>
                  <a:pt x="6308322" y="3314878"/>
                  <a:pt x="6359869" y="3328117"/>
                  <a:pt x="6417385" y="3328117"/>
                </a:cubicBezTo>
                <a:cubicBezTo>
                  <a:pt x="6471863" y="3328117"/>
                  <a:pt x="6515162" y="3315909"/>
                  <a:pt x="6547284" y="3291492"/>
                </a:cubicBezTo>
                <a:cubicBezTo>
                  <a:pt x="6579407" y="3267075"/>
                  <a:pt x="6595467" y="3232185"/>
                  <a:pt x="6595467" y="3186824"/>
                </a:cubicBezTo>
                <a:cubicBezTo>
                  <a:pt x="6595467" y="3148842"/>
                  <a:pt x="6586081" y="3119215"/>
                  <a:pt x="6567306" y="3097945"/>
                </a:cubicBezTo>
                <a:cubicBezTo>
                  <a:pt x="6548532" y="3076675"/>
                  <a:pt x="6517332" y="3058878"/>
                  <a:pt x="6473707" y="3044553"/>
                </a:cubicBezTo>
                <a:cubicBezTo>
                  <a:pt x="6467630" y="3042600"/>
                  <a:pt x="6454391" y="3038368"/>
                  <a:pt x="6433989" y="3031856"/>
                </a:cubicBezTo>
                <a:cubicBezTo>
                  <a:pt x="6413587" y="3025345"/>
                  <a:pt x="6400781" y="3021113"/>
                  <a:pt x="6395572" y="3019159"/>
                </a:cubicBezTo>
                <a:cubicBezTo>
                  <a:pt x="6369311" y="3011129"/>
                  <a:pt x="6356180" y="2993874"/>
                  <a:pt x="6356180" y="2967395"/>
                </a:cubicBezTo>
                <a:cubicBezTo>
                  <a:pt x="6357048" y="2945908"/>
                  <a:pt x="6364156" y="2930552"/>
                  <a:pt x="6377504" y="2921328"/>
                </a:cubicBezTo>
                <a:cubicBezTo>
                  <a:pt x="6390852" y="2912104"/>
                  <a:pt x="6410657" y="2907492"/>
                  <a:pt x="6436919" y="2907492"/>
                </a:cubicBezTo>
                <a:cubicBezTo>
                  <a:pt x="6473382" y="2907492"/>
                  <a:pt x="6512883" y="2917042"/>
                  <a:pt x="6555423" y="2936141"/>
                </a:cubicBezTo>
                <a:lnTo>
                  <a:pt x="6582119" y="2871680"/>
                </a:lnTo>
                <a:cubicBezTo>
                  <a:pt x="6540447" y="2848023"/>
                  <a:pt x="6490854" y="2836194"/>
                  <a:pt x="6433338" y="2836194"/>
                </a:cubicBezTo>
                <a:close/>
                <a:moveTo>
                  <a:pt x="5240090" y="2713420"/>
                </a:moveTo>
                <a:cubicBezTo>
                  <a:pt x="5153323" y="2713420"/>
                  <a:pt x="5083132" y="2741319"/>
                  <a:pt x="5029517" y="2797117"/>
                </a:cubicBezTo>
                <a:cubicBezTo>
                  <a:pt x="4975901" y="2852915"/>
                  <a:pt x="4949093" y="2926926"/>
                  <a:pt x="4949093" y="3019150"/>
                </a:cubicBezTo>
                <a:cubicBezTo>
                  <a:pt x="4949093" y="3116285"/>
                  <a:pt x="4974741" y="3192411"/>
                  <a:pt x="5026038" y="3247527"/>
                </a:cubicBezTo>
                <a:cubicBezTo>
                  <a:pt x="5077334" y="3302643"/>
                  <a:pt x="5146775" y="3330201"/>
                  <a:pt x="5234360" y="3330201"/>
                </a:cubicBezTo>
                <a:cubicBezTo>
                  <a:pt x="5303391" y="3330201"/>
                  <a:pt x="5360827" y="3316558"/>
                  <a:pt x="5406666" y="3289273"/>
                </a:cubicBezTo>
                <a:lnTo>
                  <a:pt x="5391932" y="3202506"/>
                </a:lnTo>
                <a:cubicBezTo>
                  <a:pt x="5342545" y="3227609"/>
                  <a:pt x="5292750" y="3240160"/>
                  <a:pt x="5242545" y="3240160"/>
                </a:cubicBezTo>
                <a:cubicBezTo>
                  <a:pt x="5185247" y="3240160"/>
                  <a:pt x="5141113" y="3221197"/>
                  <a:pt x="5110144" y="3183270"/>
                </a:cubicBezTo>
                <a:cubicBezTo>
                  <a:pt x="5079175" y="3145344"/>
                  <a:pt x="5063691" y="3091729"/>
                  <a:pt x="5063691" y="3022424"/>
                </a:cubicBezTo>
                <a:cubicBezTo>
                  <a:pt x="5063691" y="2955576"/>
                  <a:pt x="5079721" y="2902301"/>
                  <a:pt x="5111781" y="2862602"/>
                </a:cubicBezTo>
                <a:cubicBezTo>
                  <a:pt x="5143841" y="2822902"/>
                  <a:pt x="5187429" y="2803052"/>
                  <a:pt x="5242545" y="2803052"/>
                </a:cubicBezTo>
                <a:cubicBezTo>
                  <a:pt x="5289749" y="2803052"/>
                  <a:pt x="5336679" y="2817376"/>
                  <a:pt x="5383337" y="2846026"/>
                </a:cubicBezTo>
                <a:lnTo>
                  <a:pt x="5418125" y="2762124"/>
                </a:lnTo>
                <a:cubicBezTo>
                  <a:pt x="5369558" y="2729655"/>
                  <a:pt x="5310213" y="2713420"/>
                  <a:pt x="5240090" y="2713420"/>
                </a:cubicBezTo>
                <a:close/>
                <a:moveTo>
                  <a:pt x="1401515" y="2713420"/>
                </a:moveTo>
                <a:cubicBezTo>
                  <a:pt x="1314748" y="2713420"/>
                  <a:pt x="1244557" y="2741319"/>
                  <a:pt x="1190942" y="2797117"/>
                </a:cubicBezTo>
                <a:cubicBezTo>
                  <a:pt x="1137326" y="2852915"/>
                  <a:pt x="1110519" y="2926926"/>
                  <a:pt x="1110519" y="3019150"/>
                </a:cubicBezTo>
                <a:cubicBezTo>
                  <a:pt x="1110519" y="3116285"/>
                  <a:pt x="1136167" y="3192411"/>
                  <a:pt x="1187463" y="3247527"/>
                </a:cubicBezTo>
                <a:cubicBezTo>
                  <a:pt x="1238759" y="3302643"/>
                  <a:pt x="1308200" y="3330201"/>
                  <a:pt x="1395785" y="3330201"/>
                </a:cubicBezTo>
                <a:cubicBezTo>
                  <a:pt x="1464816" y="3330201"/>
                  <a:pt x="1522252" y="3316558"/>
                  <a:pt x="1568091" y="3289273"/>
                </a:cubicBezTo>
                <a:lnTo>
                  <a:pt x="1553357" y="3202506"/>
                </a:lnTo>
                <a:cubicBezTo>
                  <a:pt x="1503971" y="3227609"/>
                  <a:pt x="1454175" y="3240160"/>
                  <a:pt x="1403970" y="3240160"/>
                </a:cubicBezTo>
                <a:cubicBezTo>
                  <a:pt x="1346672" y="3240160"/>
                  <a:pt x="1302538" y="3221197"/>
                  <a:pt x="1271569" y="3183270"/>
                </a:cubicBezTo>
                <a:cubicBezTo>
                  <a:pt x="1240601" y="3145344"/>
                  <a:pt x="1225116" y="3091729"/>
                  <a:pt x="1225116" y="3022424"/>
                </a:cubicBezTo>
                <a:cubicBezTo>
                  <a:pt x="1225116" y="2955576"/>
                  <a:pt x="1241146" y="2902301"/>
                  <a:pt x="1273206" y="2862602"/>
                </a:cubicBezTo>
                <a:cubicBezTo>
                  <a:pt x="1305267" y="2822902"/>
                  <a:pt x="1348854" y="2803052"/>
                  <a:pt x="1403970" y="2803052"/>
                </a:cubicBezTo>
                <a:cubicBezTo>
                  <a:pt x="1451174" y="2803052"/>
                  <a:pt x="1498104" y="2817376"/>
                  <a:pt x="1544762" y="2846026"/>
                </a:cubicBezTo>
                <a:lnTo>
                  <a:pt x="1579550" y="2762124"/>
                </a:lnTo>
                <a:cubicBezTo>
                  <a:pt x="1530983" y="2729655"/>
                  <a:pt x="1471638" y="2713420"/>
                  <a:pt x="1401515" y="2713420"/>
                </a:cubicBezTo>
                <a:close/>
                <a:moveTo>
                  <a:pt x="6237283" y="1902034"/>
                </a:moveTo>
                <a:lnTo>
                  <a:pt x="6237283" y="2052890"/>
                </a:lnTo>
                <a:cubicBezTo>
                  <a:pt x="6223526" y="2082302"/>
                  <a:pt x="6200636" y="2107326"/>
                  <a:pt x="6168615" y="2127962"/>
                </a:cubicBezTo>
                <a:cubicBezTo>
                  <a:pt x="6136594" y="2148598"/>
                  <a:pt x="6098998" y="2158916"/>
                  <a:pt x="6055829" y="2158916"/>
                </a:cubicBezTo>
                <a:cubicBezTo>
                  <a:pt x="6019775" y="2158916"/>
                  <a:pt x="5992024" y="2150021"/>
                  <a:pt x="5972574" y="2132231"/>
                </a:cubicBezTo>
                <a:cubicBezTo>
                  <a:pt x="5953124" y="2114442"/>
                  <a:pt x="5943399" y="2088943"/>
                  <a:pt x="5943399" y="2055736"/>
                </a:cubicBezTo>
                <a:cubicBezTo>
                  <a:pt x="5943399" y="2007348"/>
                  <a:pt x="5960951" y="1972243"/>
                  <a:pt x="5996056" y="1950422"/>
                </a:cubicBezTo>
                <a:cubicBezTo>
                  <a:pt x="6031160" y="1928600"/>
                  <a:pt x="6086427" y="1914368"/>
                  <a:pt x="6161855" y="1907726"/>
                </a:cubicBezTo>
                <a:cubicBezTo>
                  <a:pt x="6163753" y="1907726"/>
                  <a:pt x="6176442" y="1906778"/>
                  <a:pt x="6199925" y="1904880"/>
                </a:cubicBezTo>
                <a:cubicBezTo>
                  <a:pt x="6223407" y="1902983"/>
                  <a:pt x="6235860" y="1902034"/>
                  <a:pt x="6237283" y="1902034"/>
                </a:cubicBezTo>
                <a:close/>
                <a:moveTo>
                  <a:pt x="4855619" y="1617400"/>
                </a:moveTo>
                <a:cubicBezTo>
                  <a:pt x="4919661" y="1617400"/>
                  <a:pt x="4967812" y="1639459"/>
                  <a:pt x="5000070" y="1683577"/>
                </a:cubicBezTo>
                <a:cubicBezTo>
                  <a:pt x="5032329" y="1727696"/>
                  <a:pt x="5048458" y="1797905"/>
                  <a:pt x="5048458" y="1894206"/>
                </a:cubicBezTo>
                <a:cubicBezTo>
                  <a:pt x="5046560" y="2064512"/>
                  <a:pt x="4982992" y="2149665"/>
                  <a:pt x="4857753" y="2149665"/>
                </a:cubicBezTo>
                <a:cubicBezTo>
                  <a:pt x="4800352" y="2149665"/>
                  <a:pt x="4754929" y="2126894"/>
                  <a:pt x="4721485" y="2081353"/>
                </a:cubicBezTo>
                <a:cubicBezTo>
                  <a:pt x="4688040" y="2035812"/>
                  <a:pt x="4671318" y="1969634"/>
                  <a:pt x="4671318" y="1882821"/>
                </a:cubicBezTo>
                <a:cubicBezTo>
                  <a:pt x="4671318" y="1795533"/>
                  <a:pt x="4688040" y="1729475"/>
                  <a:pt x="4721485" y="1684645"/>
                </a:cubicBezTo>
                <a:cubicBezTo>
                  <a:pt x="4754929" y="1639815"/>
                  <a:pt x="4799640" y="1617400"/>
                  <a:pt x="4855619" y="1617400"/>
                </a:cubicBezTo>
                <a:close/>
                <a:moveTo>
                  <a:pt x="3995248" y="1615977"/>
                </a:moveTo>
                <a:cubicBezTo>
                  <a:pt x="4059290" y="1615977"/>
                  <a:pt x="4107204" y="1638747"/>
                  <a:pt x="4138988" y="1684289"/>
                </a:cubicBezTo>
                <a:cubicBezTo>
                  <a:pt x="4170772" y="1729830"/>
                  <a:pt x="4186664" y="1796008"/>
                  <a:pt x="4186664" y="1882821"/>
                </a:cubicBezTo>
                <a:cubicBezTo>
                  <a:pt x="4186664" y="1968686"/>
                  <a:pt x="4170772" y="2034626"/>
                  <a:pt x="4138988" y="2080641"/>
                </a:cubicBezTo>
                <a:cubicBezTo>
                  <a:pt x="4107204" y="2126657"/>
                  <a:pt x="4059765" y="2149665"/>
                  <a:pt x="3996671" y="2149665"/>
                </a:cubicBezTo>
                <a:cubicBezTo>
                  <a:pt x="3933103" y="2149665"/>
                  <a:pt x="3885190" y="2126657"/>
                  <a:pt x="3852931" y="2080641"/>
                </a:cubicBezTo>
                <a:cubicBezTo>
                  <a:pt x="3820672" y="2034626"/>
                  <a:pt x="3804543" y="1968923"/>
                  <a:pt x="3804543" y="1883533"/>
                </a:cubicBezTo>
                <a:cubicBezTo>
                  <a:pt x="3804543" y="1796719"/>
                  <a:pt x="3820554" y="1730423"/>
                  <a:pt x="3852575" y="1684645"/>
                </a:cubicBezTo>
                <a:cubicBezTo>
                  <a:pt x="3884596" y="1638866"/>
                  <a:pt x="3932154" y="1615977"/>
                  <a:pt x="3995248" y="1615977"/>
                </a:cubicBezTo>
                <a:close/>
                <a:moveTo>
                  <a:pt x="5422216" y="1494296"/>
                </a:moveTo>
                <a:lnTo>
                  <a:pt x="5422216" y="2276327"/>
                </a:lnTo>
                <a:lnTo>
                  <a:pt x="5608652" y="2276327"/>
                </a:lnTo>
                <a:lnTo>
                  <a:pt x="5608652" y="1494296"/>
                </a:lnTo>
                <a:close/>
                <a:moveTo>
                  <a:pt x="7039081" y="1475083"/>
                </a:moveTo>
                <a:cubicBezTo>
                  <a:pt x="7010143" y="1475083"/>
                  <a:pt x="6982984" y="1477692"/>
                  <a:pt x="6957604" y="1482910"/>
                </a:cubicBezTo>
                <a:cubicBezTo>
                  <a:pt x="6932224" y="1488129"/>
                  <a:pt x="6910877" y="1494533"/>
                  <a:pt x="6893562" y="1502123"/>
                </a:cubicBezTo>
                <a:cubicBezTo>
                  <a:pt x="6876246" y="1509714"/>
                  <a:pt x="6859880" y="1519320"/>
                  <a:pt x="6844462" y="1530942"/>
                </a:cubicBezTo>
                <a:cubicBezTo>
                  <a:pt x="6829045" y="1542565"/>
                  <a:pt x="6816948" y="1553002"/>
                  <a:pt x="6808171" y="1562252"/>
                </a:cubicBezTo>
                <a:cubicBezTo>
                  <a:pt x="6799395" y="1571503"/>
                  <a:pt x="6790263" y="1582058"/>
                  <a:pt x="6780775" y="1593918"/>
                </a:cubicBezTo>
                <a:lnTo>
                  <a:pt x="6759428" y="1494296"/>
                </a:lnTo>
                <a:lnTo>
                  <a:pt x="6608572" y="1494296"/>
                </a:lnTo>
                <a:lnTo>
                  <a:pt x="6608572" y="2276327"/>
                </a:lnTo>
                <a:lnTo>
                  <a:pt x="6795007" y="2276327"/>
                </a:lnTo>
                <a:lnTo>
                  <a:pt x="6795007" y="1897053"/>
                </a:lnTo>
                <a:cubicBezTo>
                  <a:pt x="6795007" y="1830164"/>
                  <a:pt x="6800463" y="1772763"/>
                  <a:pt x="6811374" y="1724849"/>
                </a:cubicBezTo>
                <a:cubicBezTo>
                  <a:pt x="6826080" y="1692591"/>
                  <a:pt x="6847664" y="1666499"/>
                  <a:pt x="6876128" y="1646575"/>
                </a:cubicBezTo>
                <a:cubicBezTo>
                  <a:pt x="6904591" y="1626651"/>
                  <a:pt x="6938510" y="1616688"/>
                  <a:pt x="6977884" y="1616688"/>
                </a:cubicBezTo>
                <a:cubicBezTo>
                  <a:pt x="7026272" y="1616688"/>
                  <a:pt x="7059717" y="1633766"/>
                  <a:pt x="7078218" y="1667922"/>
                </a:cubicBezTo>
                <a:cubicBezTo>
                  <a:pt x="7096719" y="1702079"/>
                  <a:pt x="7105970" y="1754024"/>
                  <a:pt x="7105970" y="1823759"/>
                </a:cubicBezTo>
                <a:lnTo>
                  <a:pt x="7105970" y="2276327"/>
                </a:lnTo>
                <a:lnTo>
                  <a:pt x="7292405" y="2276327"/>
                </a:lnTo>
                <a:lnTo>
                  <a:pt x="7292405" y="1818778"/>
                </a:lnTo>
                <a:cubicBezTo>
                  <a:pt x="7297149" y="1777981"/>
                  <a:pt x="7306162" y="1743113"/>
                  <a:pt x="7319445" y="1714175"/>
                </a:cubicBezTo>
                <a:cubicBezTo>
                  <a:pt x="7351229" y="1648710"/>
                  <a:pt x="7403412" y="1615977"/>
                  <a:pt x="7475993" y="1615977"/>
                </a:cubicBezTo>
                <a:cubicBezTo>
                  <a:pt x="7523432" y="1615977"/>
                  <a:pt x="7555572" y="1632936"/>
                  <a:pt x="7572413" y="1666855"/>
                </a:cubicBezTo>
                <a:cubicBezTo>
                  <a:pt x="7589254" y="1700774"/>
                  <a:pt x="7597674" y="1755922"/>
                  <a:pt x="7597674" y="1832298"/>
                </a:cubicBezTo>
                <a:lnTo>
                  <a:pt x="7597674" y="2276327"/>
                </a:lnTo>
                <a:lnTo>
                  <a:pt x="7784821" y="2276327"/>
                </a:lnTo>
                <a:lnTo>
                  <a:pt x="7784821" y="1776795"/>
                </a:lnTo>
                <a:cubicBezTo>
                  <a:pt x="7784821" y="1677173"/>
                  <a:pt x="7763829" y="1601982"/>
                  <a:pt x="7721846" y="1551223"/>
                </a:cubicBezTo>
                <a:cubicBezTo>
                  <a:pt x="7679862" y="1500463"/>
                  <a:pt x="7614041" y="1475083"/>
                  <a:pt x="7524381" y="1475083"/>
                </a:cubicBezTo>
                <a:cubicBezTo>
                  <a:pt x="7469826" y="1475083"/>
                  <a:pt x="7420253" y="1485994"/>
                  <a:pt x="7375660" y="1507816"/>
                </a:cubicBezTo>
                <a:cubicBezTo>
                  <a:pt x="7331067" y="1529638"/>
                  <a:pt x="7294777" y="1560710"/>
                  <a:pt x="7266788" y="1601034"/>
                </a:cubicBezTo>
                <a:cubicBezTo>
                  <a:pt x="7251607" y="1567352"/>
                  <a:pt x="7225397" y="1537940"/>
                  <a:pt x="7188158" y="1512797"/>
                </a:cubicBezTo>
                <a:cubicBezTo>
                  <a:pt x="7150918" y="1487654"/>
                  <a:pt x="7101226" y="1475083"/>
                  <a:pt x="7039081" y="1475083"/>
                </a:cubicBezTo>
                <a:close/>
                <a:moveTo>
                  <a:pt x="6122006" y="1475083"/>
                </a:moveTo>
                <a:cubicBezTo>
                  <a:pt x="6014794" y="1475083"/>
                  <a:pt x="5915173" y="1494770"/>
                  <a:pt x="5823141" y="1534145"/>
                </a:cubicBezTo>
                <a:cubicBezTo>
                  <a:pt x="5823615" y="1535093"/>
                  <a:pt x="5831443" y="1556441"/>
                  <a:pt x="5846623" y="1598187"/>
                </a:cubicBezTo>
                <a:cubicBezTo>
                  <a:pt x="5861803" y="1639933"/>
                  <a:pt x="5869631" y="1661518"/>
                  <a:pt x="5870105" y="1662941"/>
                </a:cubicBezTo>
                <a:cubicBezTo>
                  <a:pt x="5963560" y="1627362"/>
                  <a:pt x="6042072" y="1609573"/>
                  <a:pt x="6105640" y="1609573"/>
                </a:cubicBezTo>
                <a:cubicBezTo>
                  <a:pt x="6150232" y="1609573"/>
                  <a:pt x="6183440" y="1620365"/>
                  <a:pt x="6205262" y="1641950"/>
                </a:cubicBezTo>
                <a:cubicBezTo>
                  <a:pt x="6227084" y="1663534"/>
                  <a:pt x="6237995" y="1698046"/>
                  <a:pt x="6237995" y="1745485"/>
                </a:cubicBezTo>
                <a:lnTo>
                  <a:pt x="6237995" y="1786757"/>
                </a:lnTo>
                <a:cubicBezTo>
                  <a:pt x="6225660" y="1788180"/>
                  <a:pt x="6208820" y="1789841"/>
                  <a:pt x="6187472" y="1791738"/>
                </a:cubicBezTo>
                <a:cubicBezTo>
                  <a:pt x="6166125" y="1793636"/>
                  <a:pt x="6146912" y="1795533"/>
                  <a:pt x="6129834" y="1797431"/>
                </a:cubicBezTo>
                <a:cubicBezTo>
                  <a:pt x="6112756" y="1799328"/>
                  <a:pt x="6096864" y="1801226"/>
                  <a:pt x="6082158" y="1803124"/>
                </a:cubicBezTo>
                <a:cubicBezTo>
                  <a:pt x="5974945" y="1813560"/>
                  <a:pt x="5894774" y="1838347"/>
                  <a:pt x="5841642" y="1877484"/>
                </a:cubicBezTo>
                <a:cubicBezTo>
                  <a:pt x="5788510" y="1916621"/>
                  <a:pt x="5761945" y="1976750"/>
                  <a:pt x="5761945" y="2057871"/>
                </a:cubicBezTo>
                <a:cubicBezTo>
                  <a:pt x="5761945" y="2133299"/>
                  <a:pt x="5784359" y="2191056"/>
                  <a:pt x="5829189" y="2231142"/>
                </a:cubicBezTo>
                <a:cubicBezTo>
                  <a:pt x="5874019" y="2271228"/>
                  <a:pt x="5932725" y="2291270"/>
                  <a:pt x="6005306" y="2291270"/>
                </a:cubicBezTo>
                <a:cubicBezTo>
                  <a:pt x="6058438" y="2291270"/>
                  <a:pt x="6103624" y="2282376"/>
                  <a:pt x="6140863" y="2264586"/>
                </a:cubicBezTo>
                <a:cubicBezTo>
                  <a:pt x="6178103" y="2246796"/>
                  <a:pt x="6216173" y="2218926"/>
                  <a:pt x="6255073" y="2180975"/>
                </a:cubicBezTo>
                <a:cubicBezTo>
                  <a:pt x="6255073" y="2182872"/>
                  <a:pt x="6260054" y="2198765"/>
                  <a:pt x="6270016" y="2228651"/>
                </a:cubicBezTo>
                <a:cubicBezTo>
                  <a:pt x="6279978" y="2258538"/>
                  <a:pt x="6285197" y="2274430"/>
                  <a:pt x="6285671" y="2276327"/>
                </a:cubicBezTo>
                <a:lnTo>
                  <a:pt x="6423718" y="2276327"/>
                </a:lnTo>
                <a:lnTo>
                  <a:pt x="6423718" y="1766121"/>
                </a:lnTo>
                <a:cubicBezTo>
                  <a:pt x="6423718" y="1663653"/>
                  <a:pt x="6399762" y="1589530"/>
                  <a:pt x="6351848" y="1543751"/>
                </a:cubicBezTo>
                <a:cubicBezTo>
                  <a:pt x="6303935" y="1497972"/>
                  <a:pt x="6227321" y="1475083"/>
                  <a:pt x="6122006" y="1475083"/>
                </a:cubicBezTo>
                <a:close/>
                <a:moveTo>
                  <a:pt x="3999517" y="1475083"/>
                </a:moveTo>
                <a:cubicBezTo>
                  <a:pt x="3878548" y="1475083"/>
                  <a:pt x="3784856" y="1511492"/>
                  <a:pt x="3718442" y="1584311"/>
                </a:cubicBezTo>
                <a:cubicBezTo>
                  <a:pt x="3652027" y="1657130"/>
                  <a:pt x="3618820" y="1756633"/>
                  <a:pt x="3618820" y="1882821"/>
                </a:cubicBezTo>
                <a:cubicBezTo>
                  <a:pt x="3618820" y="2005214"/>
                  <a:pt x="3652027" y="2103887"/>
                  <a:pt x="3718442" y="2178840"/>
                </a:cubicBezTo>
                <a:cubicBezTo>
                  <a:pt x="3784856" y="2253794"/>
                  <a:pt x="3875939" y="2291270"/>
                  <a:pt x="3991690" y="2291270"/>
                </a:cubicBezTo>
                <a:cubicBezTo>
                  <a:pt x="4112185" y="2291270"/>
                  <a:pt x="4205877" y="2254387"/>
                  <a:pt x="4272766" y="2180619"/>
                </a:cubicBezTo>
                <a:cubicBezTo>
                  <a:pt x="4339655" y="2106852"/>
                  <a:pt x="4373099" y="2007585"/>
                  <a:pt x="4373099" y="1882821"/>
                </a:cubicBezTo>
                <a:cubicBezTo>
                  <a:pt x="4373099" y="1759480"/>
                  <a:pt x="4340011" y="1660688"/>
                  <a:pt x="4273833" y="1586446"/>
                </a:cubicBezTo>
                <a:cubicBezTo>
                  <a:pt x="4207656" y="1512204"/>
                  <a:pt x="4116217" y="1475083"/>
                  <a:pt x="3999517" y="1475083"/>
                </a:cubicBezTo>
                <a:close/>
                <a:moveTo>
                  <a:pt x="3196674" y="1475083"/>
                </a:moveTo>
                <a:cubicBezTo>
                  <a:pt x="3099424" y="1475083"/>
                  <a:pt x="3010950" y="1514457"/>
                  <a:pt x="2931253" y="1593206"/>
                </a:cubicBezTo>
                <a:lnTo>
                  <a:pt x="2910616" y="1494296"/>
                </a:lnTo>
                <a:lnTo>
                  <a:pt x="2760473" y="1494296"/>
                </a:lnTo>
                <a:lnTo>
                  <a:pt x="2760473" y="2276327"/>
                </a:lnTo>
                <a:lnTo>
                  <a:pt x="2946908" y="2276327"/>
                </a:lnTo>
                <a:lnTo>
                  <a:pt x="2946908" y="1895630"/>
                </a:lnTo>
                <a:cubicBezTo>
                  <a:pt x="2946908" y="1818778"/>
                  <a:pt x="2951414" y="1761852"/>
                  <a:pt x="2960428" y="1724849"/>
                </a:cubicBezTo>
                <a:cubicBezTo>
                  <a:pt x="2975608" y="1693540"/>
                  <a:pt x="2999921" y="1667567"/>
                  <a:pt x="3033365" y="1646931"/>
                </a:cubicBezTo>
                <a:cubicBezTo>
                  <a:pt x="3066810" y="1626295"/>
                  <a:pt x="3103693" y="1615977"/>
                  <a:pt x="3144017" y="1615977"/>
                </a:cubicBezTo>
                <a:cubicBezTo>
                  <a:pt x="3195725" y="1615977"/>
                  <a:pt x="3231541" y="1631632"/>
                  <a:pt x="3251466" y="1662941"/>
                </a:cubicBezTo>
                <a:cubicBezTo>
                  <a:pt x="3271390" y="1694251"/>
                  <a:pt x="3281589" y="1741453"/>
                  <a:pt x="3282064" y="1804547"/>
                </a:cubicBezTo>
                <a:lnTo>
                  <a:pt x="3282064" y="2276327"/>
                </a:lnTo>
                <a:lnTo>
                  <a:pt x="3469211" y="2276327"/>
                </a:lnTo>
                <a:lnTo>
                  <a:pt x="3469211" y="1781776"/>
                </a:lnTo>
                <a:cubicBezTo>
                  <a:pt x="3469211" y="1682154"/>
                  <a:pt x="3446558" y="1606133"/>
                  <a:pt x="3401254" y="1553713"/>
                </a:cubicBezTo>
                <a:cubicBezTo>
                  <a:pt x="3355950" y="1501293"/>
                  <a:pt x="3287757" y="1475083"/>
                  <a:pt x="3196674" y="1475083"/>
                </a:cubicBezTo>
                <a:close/>
                <a:moveTo>
                  <a:pt x="5422216" y="1221047"/>
                </a:moveTo>
                <a:lnTo>
                  <a:pt x="5422216" y="1380442"/>
                </a:lnTo>
                <a:lnTo>
                  <a:pt x="5609363" y="1380442"/>
                </a:lnTo>
                <a:lnTo>
                  <a:pt x="5609363" y="1221047"/>
                </a:lnTo>
                <a:close/>
                <a:moveTo>
                  <a:pt x="5227777" y="1194007"/>
                </a:moveTo>
                <a:lnTo>
                  <a:pt x="5041342" y="1206104"/>
                </a:lnTo>
                <a:lnTo>
                  <a:pt x="5041342" y="1458717"/>
                </a:lnTo>
                <a:cubicBezTo>
                  <a:pt x="5041342" y="1501886"/>
                  <a:pt x="5043714" y="1546716"/>
                  <a:pt x="5048458" y="1593206"/>
                </a:cubicBezTo>
                <a:cubicBezTo>
                  <a:pt x="5002442" y="1514457"/>
                  <a:pt x="4923931" y="1475083"/>
                  <a:pt x="4812923" y="1475083"/>
                </a:cubicBezTo>
                <a:cubicBezTo>
                  <a:pt x="4710930" y="1475083"/>
                  <a:pt x="4630877" y="1511967"/>
                  <a:pt x="4572764" y="1585734"/>
                </a:cubicBezTo>
                <a:cubicBezTo>
                  <a:pt x="4514651" y="1659502"/>
                  <a:pt x="4485595" y="1757108"/>
                  <a:pt x="4485595" y="1878551"/>
                </a:cubicBezTo>
                <a:cubicBezTo>
                  <a:pt x="4485595" y="2003790"/>
                  <a:pt x="4514770" y="2103887"/>
                  <a:pt x="4573120" y="2178840"/>
                </a:cubicBezTo>
                <a:cubicBezTo>
                  <a:pt x="4631470" y="2253794"/>
                  <a:pt x="4711641" y="2291270"/>
                  <a:pt x="4813635" y="2291270"/>
                </a:cubicBezTo>
                <a:cubicBezTo>
                  <a:pt x="4842098" y="2291270"/>
                  <a:pt x="4868071" y="2288543"/>
                  <a:pt x="4891554" y="2283087"/>
                </a:cubicBezTo>
                <a:cubicBezTo>
                  <a:pt x="4915036" y="2277632"/>
                  <a:pt x="4934486" y="2271228"/>
                  <a:pt x="4949904" y="2263874"/>
                </a:cubicBezTo>
                <a:cubicBezTo>
                  <a:pt x="4965321" y="2256521"/>
                  <a:pt x="4979671" y="2246796"/>
                  <a:pt x="4992954" y="2234700"/>
                </a:cubicBezTo>
                <a:cubicBezTo>
                  <a:pt x="5006237" y="2222603"/>
                  <a:pt x="5016318" y="2211929"/>
                  <a:pt x="5023197" y="2202678"/>
                </a:cubicBezTo>
                <a:cubicBezTo>
                  <a:pt x="5030075" y="2193428"/>
                  <a:pt x="5037547" y="2182398"/>
                  <a:pt x="5045612" y="2169590"/>
                </a:cubicBezTo>
                <a:lnTo>
                  <a:pt x="5066247" y="2276327"/>
                </a:lnTo>
                <a:lnTo>
                  <a:pt x="5227777" y="2276327"/>
                </a:lnTo>
                <a:close/>
                <a:moveTo>
                  <a:pt x="1688125" y="604910"/>
                </a:moveTo>
                <a:cubicBezTo>
                  <a:pt x="1198654" y="604910"/>
                  <a:pt x="801859" y="1021744"/>
                  <a:pt x="801859" y="1535935"/>
                </a:cubicBezTo>
                <a:cubicBezTo>
                  <a:pt x="801859" y="2050126"/>
                  <a:pt x="1198654" y="2466959"/>
                  <a:pt x="1688125" y="2466959"/>
                </a:cubicBezTo>
                <a:cubicBezTo>
                  <a:pt x="1718718" y="2466959"/>
                  <a:pt x="1748947" y="2465331"/>
                  <a:pt x="1778741" y="2462152"/>
                </a:cubicBezTo>
                <a:lnTo>
                  <a:pt x="1842015" y="2452008"/>
                </a:lnTo>
                <a:lnTo>
                  <a:pt x="1873787" y="2448038"/>
                </a:lnTo>
                <a:lnTo>
                  <a:pt x="1886683" y="2442657"/>
                </a:lnTo>
                <a:lnTo>
                  <a:pt x="1931200" y="2430632"/>
                </a:lnTo>
                <a:lnTo>
                  <a:pt x="1929767" y="2424679"/>
                </a:lnTo>
                <a:lnTo>
                  <a:pt x="1949304" y="2416527"/>
                </a:lnTo>
                <a:lnTo>
                  <a:pt x="1961348" y="2407493"/>
                </a:lnTo>
                <a:lnTo>
                  <a:pt x="2007807" y="2377882"/>
                </a:lnTo>
                <a:cubicBezTo>
                  <a:pt x="2057049" y="2335191"/>
                  <a:pt x="2088436" y="2270584"/>
                  <a:pt x="2088436" y="2198276"/>
                </a:cubicBezTo>
                <a:cubicBezTo>
                  <a:pt x="2088436" y="2069728"/>
                  <a:pt x="1989238" y="1965520"/>
                  <a:pt x="1866870" y="1965520"/>
                </a:cubicBezTo>
                <a:lnTo>
                  <a:pt x="1850142" y="1967291"/>
                </a:lnTo>
                <a:lnTo>
                  <a:pt x="1846649" y="1968581"/>
                </a:lnTo>
                <a:cubicBezTo>
                  <a:pt x="1832635" y="1972818"/>
                  <a:pt x="1817660" y="1976467"/>
                  <a:pt x="1801903" y="1979449"/>
                </a:cubicBezTo>
                <a:lnTo>
                  <a:pt x="1790976" y="1980436"/>
                </a:lnTo>
                <a:lnTo>
                  <a:pt x="1780626" y="1983811"/>
                </a:lnTo>
                <a:lnTo>
                  <a:pt x="1763740" y="1993439"/>
                </a:lnTo>
                <a:lnTo>
                  <a:pt x="1688125" y="2001447"/>
                </a:lnTo>
                <a:cubicBezTo>
                  <a:pt x="1443389" y="2001447"/>
                  <a:pt x="1244992" y="1793030"/>
                  <a:pt x="1244992" y="1535935"/>
                </a:cubicBezTo>
                <a:cubicBezTo>
                  <a:pt x="1244992" y="1278839"/>
                  <a:pt x="1443389" y="1070422"/>
                  <a:pt x="1688125" y="1070422"/>
                </a:cubicBezTo>
                <a:cubicBezTo>
                  <a:pt x="1932861" y="1070422"/>
                  <a:pt x="2131258" y="1278839"/>
                  <a:pt x="2131258" y="1535935"/>
                </a:cubicBezTo>
                <a:lnTo>
                  <a:pt x="2130354" y="1545363"/>
                </a:lnTo>
                <a:lnTo>
                  <a:pt x="2131502" y="1545374"/>
                </a:lnTo>
                <a:lnTo>
                  <a:pt x="2131502" y="2084756"/>
                </a:lnTo>
                <a:lnTo>
                  <a:pt x="2136186" y="2084756"/>
                </a:lnTo>
                <a:lnTo>
                  <a:pt x="2134410" y="2103639"/>
                </a:lnTo>
                <a:cubicBezTo>
                  <a:pt x="2134410" y="2233990"/>
                  <a:pt x="2232904" y="2339661"/>
                  <a:pt x="2354400" y="2339661"/>
                </a:cubicBezTo>
                <a:cubicBezTo>
                  <a:pt x="2475897" y="2339661"/>
                  <a:pt x="2574391" y="2233990"/>
                  <a:pt x="2574391" y="2103639"/>
                </a:cubicBezTo>
                <a:lnTo>
                  <a:pt x="2572616" y="2084756"/>
                </a:lnTo>
                <a:lnTo>
                  <a:pt x="2574389" y="2084756"/>
                </a:lnTo>
                <a:lnTo>
                  <a:pt x="2574389" y="1535953"/>
                </a:lnTo>
                <a:lnTo>
                  <a:pt x="2574391" y="1535935"/>
                </a:lnTo>
                <a:lnTo>
                  <a:pt x="2574389" y="1535917"/>
                </a:lnTo>
                <a:lnTo>
                  <a:pt x="2574389" y="1485183"/>
                </a:lnTo>
                <a:lnTo>
                  <a:pt x="2571951" y="1485183"/>
                </a:lnTo>
                <a:lnTo>
                  <a:pt x="2569815" y="1440743"/>
                </a:lnTo>
                <a:cubicBezTo>
                  <a:pt x="2524429" y="971267"/>
                  <a:pt x="2147004" y="604910"/>
                  <a:pt x="1688125" y="604910"/>
                </a:cubicBezTo>
                <a:close/>
                <a:moveTo>
                  <a:pt x="1779563" y="0"/>
                </a:moveTo>
                <a:lnTo>
                  <a:pt x="7153422" y="0"/>
                </a:lnTo>
                <a:cubicBezTo>
                  <a:pt x="8136248" y="0"/>
                  <a:pt x="8932985" y="796737"/>
                  <a:pt x="8932985" y="1779563"/>
                </a:cubicBezTo>
                <a:cubicBezTo>
                  <a:pt x="8932985" y="2762389"/>
                  <a:pt x="8136248" y="3559126"/>
                  <a:pt x="7153422" y="3559126"/>
                </a:cubicBezTo>
                <a:lnTo>
                  <a:pt x="1779563" y="3559126"/>
                </a:lnTo>
                <a:cubicBezTo>
                  <a:pt x="796737" y="3559126"/>
                  <a:pt x="0" y="2762389"/>
                  <a:pt x="0" y="1779563"/>
                </a:cubicBezTo>
                <a:cubicBezTo>
                  <a:pt x="0" y="796737"/>
                  <a:pt x="796737" y="0"/>
                  <a:pt x="177956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8C3CD-5651-DB9E-A544-6CDD2D181E20}"/>
              </a:ext>
            </a:extLst>
          </p:cNvPr>
          <p:cNvSpPr txBox="1"/>
          <p:nvPr/>
        </p:nvSpPr>
        <p:spPr>
          <a:xfrm>
            <a:off x="7934" y="2643721"/>
            <a:ext cx="5326069" cy="2342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cap="small" dirty="0">
                <a:latin typeface="Oxygen" panose="02000503000000000000" pitchFamily="2" charset="0"/>
              </a:rPr>
              <a:t>NEET &amp; IIT-JEE</a:t>
            </a:r>
          </a:p>
          <a:p>
            <a:pPr algn="ctr">
              <a:lnSpc>
                <a:spcPct val="150000"/>
              </a:lnSpc>
            </a:pPr>
            <a:r>
              <a:rPr lang="en-US" sz="2000" b="1" cap="small" dirty="0">
                <a:latin typeface="Oxygen" panose="02000503000000000000" pitchFamily="2" charset="0"/>
              </a:rPr>
              <a:t>VIII-XII –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2000" b="1" cap="small" dirty="0">
                <a:latin typeface="Oxygen" panose="02000503000000000000" pitchFamily="2" charset="0"/>
              </a:rPr>
              <a:t>AI / IT – School-Students to Engineers</a:t>
            </a:r>
          </a:p>
          <a:p>
            <a:pPr algn="ctr">
              <a:lnSpc>
                <a:spcPct val="150000"/>
              </a:lnSpc>
            </a:pPr>
            <a:r>
              <a:rPr lang="en-US" sz="2000" b="1" cap="small" dirty="0">
                <a:latin typeface="Oxygen" panose="02000503000000000000" pitchFamily="2" charset="0"/>
              </a:rPr>
              <a:t>BCom, BBA, CA, CMA, CS, CFA</a:t>
            </a:r>
          </a:p>
          <a:p>
            <a:pPr algn="ctr">
              <a:lnSpc>
                <a:spcPct val="150000"/>
              </a:lnSpc>
            </a:pPr>
            <a:r>
              <a:rPr lang="en-US" sz="2000" b="1" cap="small" dirty="0">
                <a:latin typeface="Oxygen" panose="02000503000000000000" pitchFamily="2" charset="0"/>
              </a:rPr>
              <a:t>Grooming-Interview, Spoken, Ielts, Toefl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6D6B0-7B87-253D-8626-126F5C48EB98}"/>
              </a:ext>
            </a:extLst>
          </p:cNvPr>
          <p:cNvSpPr/>
          <p:nvPr/>
        </p:nvSpPr>
        <p:spPr>
          <a:xfrm>
            <a:off x="151144" y="2622823"/>
            <a:ext cx="5047585" cy="2485590"/>
          </a:xfrm>
          <a:prstGeom prst="rect">
            <a:avLst/>
          </a:prstGeom>
          <a:noFill/>
          <a:ln w="57150" cmpd="thickThin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8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F2534BC-6C2D-72D8-28A6-BEC58CDC4EF5}"/>
              </a:ext>
            </a:extLst>
          </p:cNvPr>
          <p:cNvSpPr/>
          <p:nvPr/>
        </p:nvSpPr>
        <p:spPr>
          <a:xfrm>
            <a:off x="1114660" y="2110400"/>
            <a:ext cx="411070" cy="383619"/>
          </a:xfrm>
          <a:custGeom>
            <a:avLst/>
            <a:gdLst>
              <a:gd name="connsiteX0" fmla="*/ 1300320 w 2077746"/>
              <a:gd name="connsiteY0" fmla="*/ 882924 h 1938992"/>
              <a:gd name="connsiteX1" fmla="*/ 1220451 w 2077746"/>
              <a:gd name="connsiteY1" fmla="*/ 886223 h 1938992"/>
              <a:gd name="connsiteX2" fmla="*/ 1228188 w 2077746"/>
              <a:gd name="connsiteY2" fmla="*/ 1012536 h 1938992"/>
              <a:gd name="connsiteX3" fmla="*/ 1367734 w 2077746"/>
              <a:gd name="connsiteY3" fmla="*/ 1080905 h 1938992"/>
              <a:gd name="connsiteX4" fmla="*/ 1343597 w 2077746"/>
              <a:gd name="connsiteY4" fmla="*/ 1224539 h 1938992"/>
              <a:gd name="connsiteX5" fmla="*/ 1450014 w 2077746"/>
              <a:gd name="connsiteY5" fmla="*/ 1289678 h 1938992"/>
              <a:gd name="connsiteX6" fmla="*/ 1475929 w 2077746"/>
              <a:gd name="connsiteY6" fmla="*/ 1015852 h 1938992"/>
              <a:gd name="connsiteX7" fmla="*/ 1300320 w 2077746"/>
              <a:gd name="connsiteY7" fmla="*/ 882924 h 1938992"/>
              <a:gd name="connsiteX8" fmla="*/ 1273151 w 2077746"/>
              <a:gd name="connsiteY8" fmla="*/ 677060 h 1938992"/>
              <a:gd name="connsiteX9" fmla="*/ 1209539 w 2077746"/>
              <a:gd name="connsiteY9" fmla="*/ 679401 h 1938992"/>
              <a:gd name="connsiteX10" fmla="*/ 1208523 w 2077746"/>
              <a:gd name="connsiteY10" fmla="*/ 799946 h 1938992"/>
              <a:gd name="connsiteX11" fmla="*/ 1513161 w 2077746"/>
              <a:gd name="connsiteY11" fmla="*/ 972362 h 1938992"/>
              <a:gd name="connsiteX12" fmla="*/ 1502994 w 2077746"/>
              <a:gd name="connsiteY12" fmla="*/ 1299811 h 1938992"/>
              <a:gd name="connsiteX13" fmla="*/ 1613431 w 2077746"/>
              <a:gd name="connsiteY13" fmla="*/ 1345932 h 1938992"/>
              <a:gd name="connsiteX14" fmla="*/ 1613958 w 2077746"/>
              <a:gd name="connsiteY14" fmla="*/ 905834 h 1938992"/>
              <a:gd name="connsiteX15" fmla="*/ 1273151 w 2077746"/>
              <a:gd name="connsiteY15" fmla="*/ 677060 h 1938992"/>
              <a:gd name="connsiteX16" fmla="*/ 612597 w 2077746"/>
              <a:gd name="connsiteY16" fmla="*/ 475934 h 1938992"/>
              <a:gd name="connsiteX17" fmla="*/ 560599 w 2077746"/>
              <a:gd name="connsiteY17" fmla="*/ 1336620 h 1938992"/>
              <a:gd name="connsiteX18" fmla="*/ 1405917 w 2077746"/>
              <a:gd name="connsiteY18" fmla="*/ 1506679 h 1938992"/>
              <a:gd name="connsiteX19" fmla="*/ 1357778 w 2077746"/>
              <a:gd name="connsiteY19" fmla="*/ 1444134 h 1938992"/>
              <a:gd name="connsiteX20" fmla="*/ 1360534 w 2077746"/>
              <a:gd name="connsiteY20" fmla="*/ 1442410 h 1938992"/>
              <a:gd name="connsiteX21" fmla="*/ 1213967 w 2077746"/>
              <a:gd name="connsiteY21" fmla="*/ 1251979 h 1938992"/>
              <a:gd name="connsiteX22" fmla="*/ 802573 w 2077746"/>
              <a:gd name="connsiteY22" fmla="*/ 1181586 h 1938992"/>
              <a:gd name="connsiteX23" fmla="*/ 839838 w 2077746"/>
              <a:gd name="connsiteY23" fmla="*/ 765880 h 1938992"/>
              <a:gd name="connsiteX24" fmla="*/ 693270 w 2077746"/>
              <a:gd name="connsiteY24" fmla="*/ 575447 h 1938992"/>
              <a:gd name="connsiteX25" fmla="*/ 690898 w 2077746"/>
              <a:gd name="connsiteY25" fmla="*/ 577670 h 1938992"/>
              <a:gd name="connsiteX26" fmla="*/ 1221976 w 2077746"/>
              <a:gd name="connsiteY26" fmla="*/ 464182 h 1938992"/>
              <a:gd name="connsiteX27" fmla="*/ 1216368 w 2077746"/>
              <a:gd name="connsiteY27" fmla="*/ 587261 h 1938992"/>
              <a:gd name="connsiteX28" fmla="*/ 1690794 w 2077746"/>
              <a:gd name="connsiteY28" fmla="*/ 882403 h 1938992"/>
              <a:gd name="connsiteX29" fmla="*/ 1668591 w 2077746"/>
              <a:gd name="connsiteY29" fmla="*/ 1405644 h 1938992"/>
              <a:gd name="connsiteX30" fmla="*/ 1780575 w 2077746"/>
              <a:gd name="connsiteY30" fmla="*/ 1455270 h 1938992"/>
              <a:gd name="connsiteX31" fmla="*/ 1795860 w 2077746"/>
              <a:gd name="connsiteY31" fmla="*/ 817398 h 1938992"/>
              <a:gd name="connsiteX32" fmla="*/ 1221976 w 2077746"/>
              <a:gd name="connsiteY32" fmla="*/ 464182 h 1938992"/>
              <a:gd name="connsiteX33" fmla="*/ 1038873 w 2077746"/>
              <a:gd name="connsiteY33" fmla="*/ 0 h 1938992"/>
              <a:gd name="connsiteX34" fmla="*/ 2077746 w 2077746"/>
              <a:gd name="connsiteY34" fmla="*/ 969496 h 1938992"/>
              <a:gd name="connsiteX35" fmla="*/ 1038873 w 2077746"/>
              <a:gd name="connsiteY35" fmla="*/ 1938992 h 1938992"/>
              <a:gd name="connsiteX36" fmla="*/ 0 w 2077746"/>
              <a:gd name="connsiteY36" fmla="*/ 969496 h 1938992"/>
              <a:gd name="connsiteX37" fmla="*/ 1038873 w 2077746"/>
              <a:gd name="connsiteY37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77746" h="1938992">
                <a:moveTo>
                  <a:pt x="1300320" y="882924"/>
                </a:moveTo>
                <a:cubicBezTo>
                  <a:pt x="1274681" y="879653"/>
                  <a:pt x="1247794" y="880619"/>
                  <a:pt x="1220451" y="886223"/>
                </a:cubicBezTo>
                <a:lnTo>
                  <a:pt x="1228188" y="1012536"/>
                </a:lnTo>
                <a:cubicBezTo>
                  <a:pt x="1291465" y="991005"/>
                  <a:pt x="1349282" y="1019331"/>
                  <a:pt x="1367734" y="1080905"/>
                </a:cubicBezTo>
                <a:cubicBezTo>
                  <a:pt x="1380851" y="1124678"/>
                  <a:pt x="1371817" y="1178435"/>
                  <a:pt x="1343597" y="1224539"/>
                </a:cubicBezTo>
                <a:lnTo>
                  <a:pt x="1450014" y="1289678"/>
                </a:lnTo>
                <a:cubicBezTo>
                  <a:pt x="1502823" y="1203404"/>
                  <a:pt x="1512657" y="1099495"/>
                  <a:pt x="1475929" y="1015852"/>
                </a:cubicBezTo>
                <a:cubicBezTo>
                  <a:pt x="1442915" y="940668"/>
                  <a:pt x="1377236" y="892735"/>
                  <a:pt x="1300320" y="882924"/>
                </a:cubicBezTo>
                <a:close/>
                <a:moveTo>
                  <a:pt x="1273151" y="677060"/>
                </a:moveTo>
                <a:cubicBezTo>
                  <a:pt x="1252274" y="676216"/>
                  <a:pt x="1231027" y="676972"/>
                  <a:pt x="1209539" y="679401"/>
                </a:cubicBezTo>
                <a:lnTo>
                  <a:pt x="1208523" y="799946"/>
                </a:lnTo>
                <a:cubicBezTo>
                  <a:pt x="1340705" y="778982"/>
                  <a:pt x="1459901" y="846443"/>
                  <a:pt x="1513161" y="972362"/>
                </a:cubicBezTo>
                <a:cubicBezTo>
                  <a:pt x="1554464" y="1070009"/>
                  <a:pt x="1550720" y="1190567"/>
                  <a:pt x="1502994" y="1299811"/>
                </a:cubicBezTo>
                <a:lnTo>
                  <a:pt x="1613431" y="1345932"/>
                </a:lnTo>
                <a:cubicBezTo>
                  <a:pt x="1676745" y="1199598"/>
                  <a:pt x="1676941" y="1036816"/>
                  <a:pt x="1613958" y="905834"/>
                </a:cubicBezTo>
                <a:cubicBezTo>
                  <a:pt x="1547356" y="767323"/>
                  <a:pt x="1419293" y="682969"/>
                  <a:pt x="1273151" y="677060"/>
                </a:cubicBezTo>
                <a:close/>
                <a:moveTo>
                  <a:pt x="612597" y="475934"/>
                </a:moveTo>
                <a:cubicBezTo>
                  <a:pt x="364810" y="666646"/>
                  <a:pt x="341530" y="1051988"/>
                  <a:pt x="560599" y="1336620"/>
                </a:cubicBezTo>
                <a:cubicBezTo>
                  <a:pt x="779668" y="1621252"/>
                  <a:pt x="1158131" y="1697390"/>
                  <a:pt x="1405917" y="1506679"/>
                </a:cubicBezTo>
                <a:lnTo>
                  <a:pt x="1357778" y="1444134"/>
                </a:lnTo>
                <a:lnTo>
                  <a:pt x="1360534" y="1442410"/>
                </a:lnTo>
                <a:lnTo>
                  <a:pt x="1213967" y="1251979"/>
                </a:lnTo>
                <a:cubicBezTo>
                  <a:pt x="1090073" y="1347334"/>
                  <a:pt x="905886" y="1315818"/>
                  <a:pt x="802573" y="1181586"/>
                </a:cubicBezTo>
                <a:cubicBezTo>
                  <a:pt x="699260" y="1047353"/>
                  <a:pt x="715944" y="861236"/>
                  <a:pt x="839838" y="765880"/>
                </a:cubicBezTo>
                <a:lnTo>
                  <a:pt x="693270" y="575447"/>
                </a:lnTo>
                <a:lnTo>
                  <a:pt x="690898" y="577670"/>
                </a:lnTo>
                <a:close/>
                <a:moveTo>
                  <a:pt x="1221976" y="464182"/>
                </a:moveTo>
                <a:lnTo>
                  <a:pt x="1216368" y="587261"/>
                </a:lnTo>
                <a:cubicBezTo>
                  <a:pt x="1425149" y="567237"/>
                  <a:pt x="1609470" y="681905"/>
                  <a:pt x="1690794" y="882403"/>
                </a:cubicBezTo>
                <a:cubicBezTo>
                  <a:pt x="1755005" y="1040709"/>
                  <a:pt x="1746840" y="1233122"/>
                  <a:pt x="1668591" y="1405644"/>
                </a:cubicBezTo>
                <a:lnTo>
                  <a:pt x="1780575" y="1455270"/>
                </a:lnTo>
                <a:cubicBezTo>
                  <a:pt x="1875400" y="1245470"/>
                  <a:pt x="1881039" y="1010180"/>
                  <a:pt x="1795860" y="817398"/>
                </a:cubicBezTo>
                <a:cubicBezTo>
                  <a:pt x="1692426" y="583300"/>
                  <a:pt x="1471061" y="447053"/>
                  <a:pt x="1221976" y="464182"/>
                </a:cubicBezTo>
                <a:close/>
                <a:moveTo>
                  <a:pt x="1038873" y="0"/>
                </a:moveTo>
                <a:cubicBezTo>
                  <a:pt x="1612627" y="0"/>
                  <a:pt x="2077746" y="434058"/>
                  <a:pt x="2077746" y="969496"/>
                </a:cubicBezTo>
                <a:cubicBezTo>
                  <a:pt x="2077746" y="1504934"/>
                  <a:pt x="1612627" y="1938992"/>
                  <a:pt x="1038873" y="1938992"/>
                </a:cubicBezTo>
                <a:cubicBezTo>
                  <a:pt x="465119" y="1938992"/>
                  <a:pt x="0" y="1504934"/>
                  <a:pt x="0" y="969496"/>
                </a:cubicBezTo>
                <a:cubicBezTo>
                  <a:pt x="0" y="434058"/>
                  <a:pt x="465119" y="0"/>
                  <a:pt x="10388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033FAB-2B4D-59A6-4943-190AA49922FC}"/>
              </a:ext>
            </a:extLst>
          </p:cNvPr>
          <p:cNvSpPr txBox="1"/>
          <p:nvPr/>
        </p:nvSpPr>
        <p:spPr>
          <a:xfrm>
            <a:off x="7935" y="1425561"/>
            <a:ext cx="53498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cap="small">
                <a:solidFill>
                  <a:srgbClr val="880015"/>
                </a:solidFill>
                <a:latin typeface="Oxygen" panose="02000503000000000000" pitchFamily="2" charset="0"/>
              </a:defRPr>
            </a:lvl1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N-1/25 </a:t>
            </a:r>
            <a:r>
              <a:rPr lang="en-US" dirty="0">
                <a:solidFill>
                  <a:schemeClr val="tx1"/>
                </a:solidFill>
              </a:rPr>
              <a:t>Patuli</a:t>
            </a:r>
            <a:r>
              <a:rPr lang="en-US" sz="1400" dirty="0">
                <a:solidFill>
                  <a:schemeClr val="tx1"/>
                </a:solidFill>
              </a:rPr>
              <a:t>, Kol 94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Near Patuli Fire Brigade &amp; Krishi Vikas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9073 700094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58DA56-7E0D-6985-9056-CE766CA290EB}"/>
              </a:ext>
            </a:extLst>
          </p:cNvPr>
          <p:cNvSpPr/>
          <p:nvPr/>
        </p:nvSpPr>
        <p:spPr>
          <a:xfrm>
            <a:off x="3847590" y="2102585"/>
            <a:ext cx="420474" cy="383619"/>
          </a:xfrm>
          <a:custGeom>
            <a:avLst/>
            <a:gdLst>
              <a:gd name="connsiteX0" fmla="*/ 641008 w 2125271"/>
              <a:gd name="connsiteY0" fmla="*/ 440126 h 1938992"/>
              <a:gd name="connsiteX1" fmla="*/ 719309 w 2125271"/>
              <a:gd name="connsiteY1" fmla="*/ 541862 h 1938992"/>
              <a:gd name="connsiteX2" fmla="*/ 721681 w 2125271"/>
              <a:gd name="connsiteY2" fmla="*/ 539639 h 1938992"/>
              <a:gd name="connsiteX3" fmla="*/ 868249 w 2125271"/>
              <a:gd name="connsiteY3" fmla="*/ 730072 h 1938992"/>
              <a:gd name="connsiteX4" fmla="*/ 830984 w 2125271"/>
              <a:gd name="connsiteY4" fmla="*/ 1145778 h 1938992"/>
              <a:gd name="connsiteX5" fmla="*/ 1242378 w 2125271"/>
              <a:gd name="connsiteY5" fmla="*/ 1216171 h 1938992"/>
              <a:gd name="connsiteX6" fmla="*/ 1388945 w 2125271"/>
              <a:gd name="connsiteY6" fmla="*/ 1406602 h 1938992"/>
              <a:gd name="connsiteX7" fmla="*/ 1386189 w 2125271"/>
              <a:gd name="connsiteY7" fmla="*/ 1408326 h 1938992"/>
              <a:gd name="connsiteX8" fmla="*/ 1434328 w 2125271"/>
              <a:gd name="connsiteY8" fmla="*/ 1470871 h 1938992"/>
              <a:gd name="connsiteX9" fmla="*/ 589010 w 2125271"/>
              <a:gd name="connsiteY9" fmla="*/ 1300812 h 1938992"/>
              <a:gd name="connsiteX10" fmla="*/ 641008 w 2125271"/>
              <a:gd name="connsiteY10" fmla="*/ 440126 h 1938992"/>
              <a:gd name="connsiteX11" fmla="*/ 1074365 w 2125271"/>
              <a:gd name="connsiteY11" fmla="*/ 157786 h 1938992"/>
              <a:gd name="connsiteX12" fmla="*/ 205849 w 2125271"/>
              <a:gd name="connsiteY12" fmla="*/ 959023 h 1938992"/>
              <a:gd name="connsiteX13" fmla="*/ 244896 w 2125271"/>
              <a:gd name="connsiteY13" fmla="*/ 1197287 h 1938992"/>
              <a:gd name="connsiteX14" fmla="*/ 263804 w 2125271"/>
              <a:gd name="connsiteY14" fmla="*/ 1244946 h 1938992"/>
              <a:gd name="connsiteX15" fmla="*/ 178658 w 2125271"/>
              <a:gd name="connsiteY15" fmla="*/ 1677716 h 1938992"/>
              <a:gd name="connsiteX16" fmla="*/ 179967 w 2125271"/>
              <a:gd name="connsiteY16" fmla="*/ 1677564 h 1938992"/>
              <a:gd name="connsiteX17" fmla="*/ 178606 w 2125271"/>
              <a:gd name="connsiteY17" fmla="*/ 1684328 h 1938992"/>
              <a:gd name="connsiteX18" fmla="*/ 341286 w 2125271"/>
              <a:gd name="connsiteY18" fmla="*/ 1662662 h 1938992"/>
              <a:gd name="connsiteX19" fmla="*/ 336907 w 2125271"/>
              <a:gd name="connsiteY19" fmla="*/ 1659329 h 1938992"/>
              <a:gd name="connsiteX20" fmla="*/ 599538 w 2125271"/>
              <a:gd name="connsiteY20" fmla="*/ 1628813 h 1938992"/>
              <a:gd name="connsiteX21" fmla="*/ 736300 w 2125271"/>
              <a:gd name="connsiteY21" fmla="*/ 1697295 h 1938992"/>
              <a:gd name="connsiteX22" fmla="*/ 1074365 w 2125271"/>
              <a:gd name="connsiteY22" fmla="*/ 1760260 h 1938992"/>
              <a:gd name="connsiteX23" fmla="*/ 1942881 w 2125271"/>
              <a:gd name="connsiteY23" fmla="*/ 959023 h 1938992"/>
              <a:gd name="connsiteX24" fmla="*/ 1074365 w 2125271"/>
              <a:gd name="connsiteY24" fmla="*/ 157786 h 1938992"/>
              <a:gd name="connsiteX25" fmla="*/ 1074366 w 2125271"/>
              <a:gd name="connsiteY25" fmla="*/ 0 h 1938992"/>
              <a:gd name="connsiteX26" fmla="*/ 2125271 w 2125271"/>
              <a:gd name="connsiteY26" fmla="*/ 969496 h 1938992"/>
              <a:gd name="connsiteX27" fmla="*/ 1074366 w 2125271"/>
              <a:gd name="connsiteY27" fmla="*/ 1938992 h 1938992"/>
              <a:gd name="connsiteX28" fmla="*/ 573442 w 2125271"/>
              <a:gd name="connsiteY28" fmla="*/ 1821979 h 1938992"/>
              <a:gd name="connsiteX29" fmla="*/ 505884 w 2125271"/>
              <a:gd name="connsiteY29" fmla="*/ 1784116 h 1938992"/>
              <a:gd name="connsiteX30" fmla="*/ 0 w 2125271"/>
              <a:gd name="connsiteY30" fmla="*/ 1851492 h 1938992"/>
              <a:gd name="connsiteX31" fmla="*/ 103055 w 2125271"/>
              <a:gd name="connsiteY31" fmla="*/ 1339327 h 1938992"/>
              <a:gd name="connsiteX32" fmla="*/ 70708 w 2125271"/>
              <a:gd name="connsiteY32" fmla="*/ 1257795 h 1938992"/>
              <a:gd name="connsiteX33" fmla="*/ 23461 w 2125271"/>
              <a:gd name="connsiteY33" fmla="*/ 969496 h 1938992"/>
              <a:gd name="connsiteX34" fmla="*/ 1074366 w 2125271"/>
              <a:gd name="connsiteY3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25271" h="1938992">
                <a:moveTo>
                  <a:pt x="641008" y="440126"/>
                </a:moveTo>
                <a:lnTo>
                  <a:pt x="719309" y="541862"/>
                </a:lnTo>
                <a:lnTo>
                  <a:pt x="721681" y="539639"/>
                </a:lnTo>
                <a:lnTo>
                  <a:pt x="868249" y="730072"/>
                </a:lnTo>
                <a:cubicBezTo>
                  <a:pt x="744355" y="825428"/>
                  <a:pt x="727671" y="1011545"/>
                  <a:pt x="830984" y="1145778"/>
                </a:cubicBezTo>
                <a:cubicBezTo>
                  <a:pt x="934297" y="1280010"/>
                  <a:pt x="1118484" y="1311526"/>
                  <a:pt x="1242378" y="1216171"/>
                </a:cubicBezTo>
                <a:lnTo>
                  <a:pt x="1388945" y="1406602"/>
                </a:lnTo>
                <a:lnTo>
                  <a:pt x="1386189" y="1408326"/>
                </a:lnTo>
                <a:lnTo>
                  <a:pt x="1434328" y="1470871"/>
                </a:lnTo>
                <a:cubicBezTo>
                  <a:pt x="1186542" y="1661582"/>
                  <a:pt x="808079" y="1585444"/>
                  <a:pt x="589010" y="1300812"/>
                </a:cubicBezTo>
                <a:cubicBezTo>
                  <a:pt x="369941" y="1016180"/>
                  <a:pt x="393221" y="630838"/>
                  <a:pt x="641008" y="440126"/>
                </a:cubicBezTo>
                <a:close/>
                <a:moveTo>
                  <a:pt x="1074365" y="157786"/>
                </a:moveTo>
                <a:cubicBezTo>
                  <a:pt x="594697" y="157786"/>
                  <a:pt x="205849" y="516512"/>
                  <a:pt x="205849" y="959023"/>
                </a:cubicBezTo>
                <a:cubicBezTo>
                  <a:pt x="205849" y="1041994"/>
                  <a:pt x="219520" y="1122019"/>
                  <a:pt x="244896" y="1197287"/>
                </a:cubicBezTo>
                <a:lnTo>
                  <a:pt x="263804" y="1244946"/>
                </a:lnTo>
                <a:lnTo>
                  <a:pt x="178658" y="1677716"/>
                </a:lnTo>
                <a:lnTo>
                  <a:pt x="179967" y="1677564"/>
                </a:lnTo>
                <a:lnTo>
                  <a:pt x="178606" y="1684328"/>
                </a:lnTo>
                <a:lnTo>
                  <a:pt x="341286" y="1662662"/>
                </a:lnTo>
                <a:lnTo>
                  <a:pt x="336907" y="1659329"/>
                </a:lnTo>
                <a:lnTo>
                  <a:pt x="599538" y="1628813"/>
                </a:lnTo>
                <a:lnTo>
                  <a:pt x="736300" y="1697295"/>
                </a:lnTo>
                <a:cubicBezTo>
                  <a:pt x="840208" y="1737840"/>
                  <a:pt x="954448" y="1760260"/>
                  <a:pt x="1074365" y="1760260"/>
                </a:cubicBezTo>
                <a:cubicBezTo>
                  <a:pt x="1554033" y="1760260"/>
                  <a:pt x="1942881" y="1401534"/>
                  <a:pt x="1942881" y="959023"/>
                </a:cubicBezTo>
                <a:cubicBezTo>
                  <a:pt x="1942881" y="516512"/>
                  <a:pt x="1554033" y="157786"/>
                  <a:pt x="1074365" y="157786"/>
                </a:cubicBezTo>
                <a:close/>
                <a:moveTo>
                  <a:pt x="1074366" y="0"/>
                </a:moveTo>
                <a:cubicBezTo>
                  <a:pt x="1654765" y="0"/>
                  <a:pt x="2125271" y="434058"/>
                  <a:pt x="2125271" y="969496"/>
                </a:cubicBezTo>
                <a:cubicBezTo>
                  <a:pt x="2125271" y="1504934"/>
                  <a:pt x="1654765" y="1938992"/>
                  <a:pt x="1074366" y="1938992"/>
                </a:cubicBezTo>
                <a:cubicBezTo>
                  <a:pt x="892992" y="1938992"/>
                  <a:pt x="722349" y="1896604"/>
                  <a:pt x="573442" y="1821979"/>
                </a:cubicBezTo>
                <a:lnTo>
                  <a:pt x="505884" y="1784116"/>
                </a:lnTo>
                <a:lnTo>
                  <a:pt x="0" y="1851492"/>
                </a:lnTo>
                <a:lnTo>
                  <a:pt x="103055" y="1339327"/>
                </a:lnTo>
                <a:lnTo>
                  <a:pt x="70708" y="1257795"/>
                </a:lnTo>
                <a:cubicBezTo>
                  <a:pt x="40003" y="1166721"/>
                  <a:pt x="23461" y="1069891"/>
                  <a:pt x="23461" y="969496"/>
                </a:cubicBezTo>
                <a:cubicBezTo>
                  <a:pt x="23461" y="434058"/>
                  <a:pt x="493967" y="0"/>
                  <a:pt x="10743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32-Point Star 20">
            <a:extLst>
              <a:ext uri="{FF2B5EF4-FFF2-40B4-BE49-F238E27FC236}">
                <a16:creationId xmlns:a16="http://schemas.microsoft.com/office/drawing/2014/main" id="{E99B669E-FFD4-1296-6E80-133FFD3316D5}"/>
              </a:ext>
            </a:extLst>
          </p:cNvPr>
          <p:cNvSpPr/>
          <p:nvPr/>
        </p:nvSpPr>
        <p:spPr>
          <a:xfrm>
            <a:off x="3282275" y="6239735"/>
            <a:ext cx="1801437" cy="962935"/>
          </a:xfrm>
          <a:prstGeom prst="star32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50%</a:t>
            </a:r>
          </a:p>
          <a:p>
            <a:pPr algn="ctr"/>
            <a:r>
              <a:rPr lang="en-US" sz="1400" b="1" cap="small" dirty="0">
                <a:solidFill>
                  <a:schemeClr val="tx1"/>
                </a:solidFill>
                <a:latin typeface="Oxygen" panose="02000503000000000000" pitchFamily="2" charset="0"/>
              </a:rPr>
              <a:t>Off</a:t>
            </a:r>
            <a:endParaRPr lang="en-US" sz="1200" b="1" cap="small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FA4D6-8D22-3DCD-0D5A-61B1583CFF74}"/>
              </a:ext>
            </a:extLst>
          </p:cNvPr>
          <p:cNvSpPr txBox="1"/>
          <p:nvPr/>
        </p:nvSpPr>
        <p:spPr>
          <a:xfrm>
            <a:off x="-7937" y="5224623"/>
            <a:ext cx="5341941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cap="small" dirty="0">
                <a:latin typeface="Oxygen" panose="02000503000000000000" pitchFamily="2" charset="0"/>
              </a:rPr>
              <a:t>Edtech App, Study Materials, 400 Courses, 20 Classrooms</a:t>
            </a:r>
          </a:p>
          <a:p>
            <a:pPr algn="ctr"/>
            <a:r>
              <a:rPr lang="en-US" sz="1400" b="1" cap="small" dirty="0">
                <a:latin typeface="Oxygen" panose="02000503000000000000" pitchFamily="2" charset="0"/>
              </a:rPr>
              <a:t>Best Teachers, Doubt Clearing, Mock Tests, PTM, Counselling</a:t>
            </a:r>
          </a:p>
          <a:p>
            <a:pPr algn="ctr"/>
            <a:r>
              <a:rPr lang="en-US" sz="1400" b="1" cap="small" dirty="0">
                <a:latin typeface="Oxygen" panose="02000503000000000000" pitchFamily="2" charset="0"/>
              </a:rPr>
              <a:t>Proj-Based, Certification Help, Career Focused</a:t>
            </a:r>
          </a:p>
          <a:p>
            <a:pPr algn="ctr"/>
            <a:r>
              <a:rPr lang="en-US" sz="1400" b="1" cap="small" dirty="0">
                <a:latin typeface="Oxygen" panose="02000503000000000000" pitchFamily="2" charset="0"/>
              </a:rPr>
              <a:t>Smart Classrooms, AC, CCTV</a:t>
            </a:r>
            <a:r>
              <a:rPr lang="en-US" sz="1600" b="1" cap="small" dirty="0">
                <a:latin typeface="Oxygen" panose="02000503000000000000" pitchFamily="2" charset="0"/>
              </a:rPr>
              <a:t> </a:t>
            </a:r>
            <a:r>
              <a:rPr lang="en-US" sz="1100" b="1" cap="small" dirty="0">
                <a:latin typeface="Oxygen" panose="02000503000000000000" pitchFamily="2" charset="0"/>
              </a:rPr>
              <a:t>* As required</a:t>
            </a:r>
            <a:r>
              <a:rPr lang="en-US" sz="1600" b="1" cap="small" dirty="0"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9C024D-6AD1-E967-324A-9F2DB2133D68}"/>
              </a:ext>
            </a:extLst>
          </p:cNvPr>
          <p:cNvSpPr/>
          <p:nvPr/>
        </p:nvSpPr>
        <p:spPr>
          <a:xfrm>
            <a:off x="11335" y="6623174"/>
            <a:ext cx="939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latin typeface="Oxygen" panose="02000503000000000000" pitchFamily="2" charset="0"/>
              </a:rPr>
              <a:t>Scan &amp;</a:t>
            </a:r>
          </a:p>
          <a:p>
            <a:r>
              <a:rPr lang="en-AU" sz="1000" b="1" dirty="0">
                <a:latin typeface="Oxygen" panose="02000503000000000000" pitchFamily="2" charset="0"/>
              </a:rPr>
              <a:t>Follow for</a:t>
            </a:r>
          </a:p>
          <a:p>
            <a:r>
              <a:rPr lang="en-AU" sz="1200" b="1" dirty="0">
                <a:latin typeface="Oxygen" panose="02000503000000000000" pitchFamily="2" charset="0"/>
              </a:rPr>
              <a:t>Discounts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B377BB-58F4-69EF-C816-DC0E62525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92" y="6580809"/>
            <a:ext cx="561569" cy="5615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6F3CAA-CC7D-3F22-8D12-789167BC645E}"/>
              </a:ext>
            </a:extLst>
          </p:cNvPr>
          <p:cNvSpPr txBox="1"/>
          <p:nvPr/>
        </p:nvSpPr>
        <p:spPr>
          <a:xfrm>
            <a:off x="234045" y="7232256"/>
            <a:ext cx="48026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1" i="1" dirty="0">
                <a:latin typeface="Oxygen" panose="02000503000000000000" pitchFamily="2" charset="0"/>
              </a:rPr>
              <a:t>Education that enlightens!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9594C2-4427-D32A-B17D-57074EA87505}"/>
              </a:ext>
            </a:extLst>
          </p:cNvPr>
          <p:cNvSpPr/>
          <p:nvPr/>
        </p:nvSpPr>
        <p:spPr>
          <a:xfrm>
            <a:off x="1470341" y="6582232"/>
            <a:ext cx="16996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b="1" dirty="0">
                <a:latin typeface="Oxygen" panose="02000503000000000000" pitchFamily="2" charset="0"/>
              </a:rPr>
              <a:t>Study multiple subjects</a:t>
            </a:r>
          </a:p>
          <a:p>
            <a:r>
              <a:rPr lang="en-AU" sz="1000" b="1" dirty="0">
                <a:latin typeface="Oxygen" panose="02000503000000000000" pitchFamily="2" charset="0"/>
              </a:rPr>
              <a:t>Or just bring in a friend</a:t>
            </a:r>
          </a:p>
          <a:p>
            <a:r>
              <a:rPr lang="en-AU" sz="1000" b="1" dirty="0">
                <a:latin typeface="Oxygen" panose="02000503000000000000" pitchFamily="2" charset="0"/>
              </a:rPr>
              <a:t>&amp; get up to</a:t>
            </a:r>
            <a:endParaRPr lang="en-AU" sz="1200" b="1" dirty="0">
              <a:latin typeface="Oxygen" panose="02000503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5EE3F8B-AF81-47B4-FE54-65C68E95415D}"/>
              </a:ext>
            </a:extLst>
          </p:cNvPr>
          <p:cNvSpPr/>
          <p:nvPr/>
        </p:nvSpPr>
        <p:spPr>
          <a:xfrm>
            <a:off x="601941" y="6515238"/>
            <a:ext cx="328351" cy="305167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5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1831</TotalTime>
  <Words>765</Words>
  <Application>Microsoft Office PowerPoint</Application>
  <PresentationFormat>Custom</PresentationFormat>
  <Paragraphs>139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90</cp:revision>
  <dcterms:created xsi:type="dcterms:W3CDTF">2023-07-20T07:32:11Z</dcterms:created>
  <dcterms:modified xsi:type="dcterms:W3CDTF">2023-07-28T06:41:52Z</dcterms:modified>
</cp:coreProperties>
</file>