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9"/>
  </p:notesMasterIdLst>
  <p:sldIdLst>
    <p:sldId id="317" r:id="rId3"/>
    <p:sldId id="320" r:id="rId4"/>
    <p:sldId id="321" r:id="rId5"/>
    <p:sldId id="322" r:id="rId6"/>
    <p:sldId id="337" r:id="rId7"/>
    <p:sldId id="319" r:id="rId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2FAF"/>
    <a:srgbClr val="0F0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Management\Financial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 dirty="0" smtClean="0">
                <a:effectLst/>
              </a:rPr>
              <a:t>Projected Organizational Revenue Growth</a:t>
            </a:r>
            <a:endParaRPr lang="en-AU" sz="800" dirty="0">
              <a:effectLst/>
            </a:endParaRPr>
          </a:p>
        </c:rich>
      </c:tx>
      <c:layout>
        <c:manualLayout>
          <c:xMode val="edge"/>
          <c:yMode val="edge"/>
          <c:x val="0.37205822193421739"/>
          <c:y val="0.946877449846875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700448495957047"/>
          <c:y val="0.14909740449110528"/>
          <c:w val="0.80118652727877304"/>
          <c:h val="0.7999766695829687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'Sales Estimates'!$B$1</c:f>
              <c:strCache>
                <c:ptCount val="1"/>
                <c:pt idx="0">
                  <c:v>Profit (million US$)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'Sales Estimates'!$A$2:$A$8</c:f>
              <c:numCache>
                <c:formatCode>0</c:formatCode>
                <c:ptCount val="7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  <c:pt idx="6">
                  <c:v>2027</c:v>
                </c:pt>
              </c:numCache>
            </c:numRef>
          </c:xVal>
          <c:yVal>
            <c:numRef>
              <c:f>'Sales Estimates'!$B$2:$B$8</c:f>
              <c:numCache>
                <c:formatCode>0</c:formatCode>
                <c:ptCount val="7"/>
                <c:pt idx="0">
                  <c:v>-4.0244099999999996</c:v>
                </c:pt>
                <c:pt idx="1">
                  <c:v>15.170708000000001</c:v>
                </c:pt>
                <c:pt idx="2">
                  <c:v>94.365825999999998</c:v>
                </c:pt>
                <c:pt idx="3">
                  <c:v>293.56094400000001</c:v>
                </c:pt>
                <c:pt idx="4">
                  <c:v>652.75606200000004</c:v>
                </c:pt>
                <c:pt idx="5">
                  <c:v>1091.95118</c:v>
                </c:pt>
                <c:pt idx="6">
                  <c:v>1591.1462979999999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9950640"/>
        <c:axId val="1769953904"/>
      </c:scatterChart>
      <c:valAx>
        <c:axId val="1769950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953904"/>
        <c:crosses val="autoZero"/>
        <c:crossBetween val="midCat"/>
      </c:valAx>
      <c:valAx>
        <c:axId val="176995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950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0.01768</cdr:x>
      <cdr:y>0.21118</cdr:y>
    </cdr:from>
    <cdr:to>
      <cdr:x>0.05431</cdr:x>
      <cdr:y>0.60492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684402" y="1658368"/>
          <a:ext cx="1675509" cy="1560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dirty="0">
              <a:solidFill>
                <a:schemeClr val="tx1">
                  <a:lumMod val="65000"/>
                  <a:lumOff val="35000"/>
                </a:schemeClr>
              </a:solidFill>
            </a:rPr>
            <a:t>m</a:t>
          </a:r>
          <a:r>
            <a:rPr lang="en-AU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illion US$</a:t>
          </a:r>
          <a:endParaRPr lang="en-AU" sz="11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22/06/2021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18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52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92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55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33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mailto:ananyaloveslife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2vMEQ5zs1ko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hyperlink" Target="https://www.youtube.com/watch?v=JeVSmq1Nrpw" TargetMode="Externa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TQaLNy5ODJE&amp;t=1650s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www.youtube.com/watch?v=8DMOJ6Lgm7s&amp;list=RDCMUCJS9pqu9BzkAMNTmzNMNhvg&amp;index=4" TargetMode="External"/><Relationship Id="rId10" Type="http://schemas.openxmlformats.org/officeDocument/2006/relationships/hyperlink" Target="https://www.youtube.com/watch?v=kKKM8Y-u7ds&amp;t=151s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s://www.youtube.com/watch?v=3CoCsDrBsY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13373" y="1558533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441356" y="6525344"/>
            <a:ext cx="4713521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AU" sz="800" dirty="0" smtClean="0">
                <a:solidFill>
                  <a:srgbClr val="2F2FAF"/>
                </a:solidFill>
              </a:rPr>
              <a:t>© Protected Anodiam 2021  ||  Private &amp; Confidential</a:t>
            </a:r>
            <a:endParaRPr lang="en-AU" sz="800" dirty="0">
              <a:solidFill>
                <a:srgbClr val="2F2FA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1960" y="3432412"/>
            <a:ext cx="38884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28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Company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332057"/>
            <a:ext cx="40324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AU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</a:t>
            </a:r>
            <a:r>
              <a:rPr lang="en-AU" sz="16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EdTech</a:t>
            </a:r>
            <a:r>
              <a:rPr lang="en-AU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2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that creates </a:t>
            </a:r>
            <a:r>
              <a:rPr lang="en-AU" sz="16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possibilities</a:t>
            </a:r>
            <a:r>
              <a:rPr lang="en-AU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2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beyond</a:t>
            </a:r>
          </a:p>
          <a:p>
            <a:pPr>
              <a:spcAft>
                <a:spcPts val="0"/>
              </a:spcAft>
            </a:pPr>
            <a:r>
              <a:rPr lang="en-AU" sz="12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barriers through </a:t>
            </a:r>
            <a:r>
              <a:rPr lang="en-AU" sz="16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innovation</a:t>
            </a:r>
            <a:r>
              <a:rPr lang="en-AU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1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&amp; </a:t>
            </a:r>
            <a:r>
              <a:rPr lang="en-AU" sz="16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empathy</a:t>
            </a:r>
            <a:r>
              <a:rPr lang="en-AU" sz="12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133" y="4154310"/>
            <a:ext cx="523235" cy="520883"/>
          </a:xfrm>
          <a:prstGeom prst="rect">
            <a:avLst/>
          </a:prstGeom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5371134" y="4651340"/>
            <a:ext cx="2729258" cy="80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tabLst>
                <a:tab pos="457200" algn="l"/>
              </a:tabLst>
            </a:pPr>
            <a:r>
              <a:rPr lang="en-AU" sz="12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Ananya</a:t>
            </a: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Moitra</a:t>
            </a:r>
            <a:endParaRPr lang="en-AU" sz="1200" b="1" dirty="0" smtClean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300"/>
              </a:spcAft>
              <a:tabLst>
                <a:tab pos="914400" algn="l"/>
              </a:tabLst>
            </a:pP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Marketing Head</a:t>
            </a:r>
          </a:p>
          <a:p>
            <a:pPr algn="r">
              <a:spcAft>
                <a:spcPts val="0"/>
              </a:spcAft>
            </a:pPr>
            <a:r>
              <a:rPr lang="en-US" sz="1000" dirty="0" smtClean="0">
                <a:solidFill>
                  <a:srgbClr val="4F4FCF"/>
                </a:solidFill>
                <a:cs typeface="Arial" panose="020B0604020202020204" pitchFamily="34" charset="0"/>
                <a:hlinkClick r:id="rId4"/>
              </a:rPr>
              <a:t>ananyaloveslife@gmail.com</a:t>
            </a:r>
            <a:endParaRPr lang="en-US" sz="1000" dirty="0">
              <a:solidFill>
                <a:srgbClr val="4F4FCF"/>
              </a:solidFill>
              <a:cs typeface="Arial" panose="020B0604020202020204" pitchFamily="34" charset="0"/>
            </a:endParaRPr>
          </a:p>
          <a:p>
            <a:pPr algn="r">
              <a:spcAft>
                <a:spcPts val="300"/>
              </a:spcAft>
            </a:pPr>
            <a:r>
              <a:rPr lang="en-US" sz="1000" dirty="0">
                <a:solidFill>
                  <a:srgbClr val="4F4FCF"/>
                </a:solidFill>
                <a:cs typeface="Arial" panose="020B0604020202020204" pitchFamily="34" charset="0"/>
              </a:rPr>
              <a:t>+61 </a:t>
            </a:r>
            <a:r>
              <a:rPr lang="en-US" sz="1000" dirty="0" smtClean="0">
                <a:solidFill>
                  <a:srgbClr val="4F4FCF"/>
                </a:solidFill>
                <a:cs typeface="Arial" panose="020B0604020202020204" pitchFamily="34" charset="0"/>
              </a:rPr>
              <a:t>405706206</a:t>
            </a:r>
            <a:endParaRPr lang="en-AU" sz="1000" dirty="0">
              <a:solidFill>
                <a:srgbClr val="4F4FCF"/>
              </a:solidFill>
              <a:cs typeface="Arial" panose="020B0604020202020204" pitchFamily="34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6" y="476672"/>
            <a:ext cx="2364405" cy="76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9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z="800" smtClean="0"/>
              <a:t>2</a:t>
            </a:fld>
            <a:endParaRPr lang="en-AU" sz="80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Education System Needs Your Help</a:t>
            </a:r>
          </a:p>
        </p:txBody>
      </p:sp>
      <p:pic>
        <p:nvPicPr>
          <p:cNvPr id="15" name="Picture 2" descr="A teen girl sleeping in cla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6512"/>
            <a:ext cx="3600400" cy="327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15516" y="1450892"/>
            <a:ext cx="3960440" cy="3731916"/>
          </a:xfrm>
          <a:prstGeom prst="rect">
            <a:avLst/>
          </a:prstGeom>
          <a:gradFill flip="none" rotWithShape="1">
            <a:gsLst>
              <a:gs pos="60000">
                <a:srgbClr val="FFFFFF"/>
              </a:gs>
              <a:gs pos="0">
                <a:schemeClr val="bg1">
                  <a:alpha val="50000"/>
                </a:schemeClr>
              </a:gs>
              <a:gs pos="50000">
                <a:schemeClr val="bg1">
                  <a:alpha val="80000"/>
                </a:scheme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386059" y="4942617"/>
            <a:ext cx="16193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PC: </a:t>
            </a:r>
            <a:r>
              <a:rPr lang="en-AU" sz="1000" u="sng" dirty="0" smtClean="0">
                <a:solidFill>
                  <a:srgbClr val="4F4FCF"/>
                </a:solidFill>
              </a:rPr>
              <a:t>news.yale.edu</a:t>
            </a:r>
            <a:r>
              <a:rPr lang="en-AU" sz="1000" dirty="0" smtClean="0">
                <a:solidFill>
                  <a:srgbClr val="4F4FCF"/>
                </a:solidFill>
              </a:rPr>
              <a:t>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 2020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38137" y="3645024"/>
            <a:ext cx="441472" cy="441472"/>
            <a:chOff x="6076023" y="1873833"/>
            <a:chExt cx="587599" cy="587599"/>
          </a:xfrm>
        </p:grpSpPr>
        <p:sp>
          <p:nvSpPr>
            <p:cNvPr id="25" name="Oval 24"/>
            <p:cNvSpPr/>
            <p:nvPr/>
          </p:nvSpPr>
          <p:spPr>
            <a:xfrm>
              <a:off x="6076023" y="1873833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Freeform 25"/>
            <p:cNvSpPr/>
            <p:nvPr/>
          </p:nvSpPr>
          <p:spPr>
            <a:xfrm rot="19189864">
              <a:off x="6237475" y="2029661"/>
              <a:ext cx="299416" cy="249389"/>
            </a:xfrm>
            <a:custGeom>
              <a:avLst/>
              <a:gdLst>
                <a:gd name="connsiteX0" fmla="*/ 1694628 w 3568472"/>
                <a:gd name="connsiteY0" fmla="*/ 1031 h 2702062"/>
                <a:gd name="connsiteX1" fmla="*/ 844557 w 3568472"/>
                <a:gd name="connsiteY1" fmla="*/ 1031 h 2702062"/>
                <a:gd name="connsiteX2" fmla="*/ 844062 w 3568472"/>
                <a:gd name="connsiteY2" fmla="*/ 0 h 2702062"/>
                <a:gd name="connsiteX3" fmla="*/ 1695158 w 3568472"/>
                <a:gd name="connsiteY3" fmla="*/ 0 h 2702062"/>
                <a:gd name="connsiteX4" fmla="*/ 3153475 w 3568472"/>
                <a:gd name="connsiteY4" fmla="*/ 1955942 h 2702062"/>
                <a:gd name="connsiteX5" fmla="*/ 2860027 w 3568472"/>
                <a:gd name="connsiteY5" fmla="*/ 1778767 h 2702062"/>
                <a:gd name="connsiteX6" fmla="*/ 2822121 w 3568472"/>
                <a:gd name="connsiteY6" fmla="*/ 1711802 h 2702062"/>
                <a:gd name="connsiteX7" fmla="*/ 2700999 w 3568472"/>
                <a:gd name="connsiteY7" fmla="*/ 1769970 h 2702062"/>
                <a:gd name="connsiteX8" fmla="*/ 2700999 w 3568472"/>
                <a:gd name="connsiteY8" fmla="*/ 918874 h 2702062"/>
                <a:gd name="connsiteX9" fmla="*/ 2826127 w 3568472"/>
                <a:gd name="connsiteY9" fmla="*/ 983183 h 2702062"/>
                <a:gd name="connsiteX10" fmla="*/ 2860027 w 3568472"/>
                <a:gd name="connsiteY10" fmla="*/ 923294 h 2702062"/>
                <a:gd name="connsiteX11" fmla="*/ 3153475 w 3568472"/>
                <a:gd name="connsiteY11" fmla="*/ 746120 h 2702062"/>
                <a:gd name="connsiteX12" fmla="*/ 3568472 w 3568472"/>
                <a:gd name="connsiteY12" fmla="*/ 1351031 h 2702062"/>
                <a:gd name="connsiteX13" fmla="*/ 3153475 w 3568472"/>
                <a:gd name="connsiteY13" fmla="*/ 1955942 h 2702062"/>
                <a:gd name="connsiteX14" fmla="*/ 2602690 w 3568472"/>
                <a:gd name="connsiteY14" fmla="*/ 2701031 h 2702062"/>
                <a:gd name="connsiteX15" fmla="*/ 1694663 w 3568472"/>
                <a:gd name="connsiteY15" fmla="*/ 2701031 h 2702062"/>
                <a:gd name="connsiteX16" fmla="*/ 1637191 w 3568472"/>
                <a:gd name="connsiteY16" fmla="*/ 2581358 h 2702062"/>
                <a:gd name="connsiteX17" fmla="*/ 1707897 w 3568472"/>
                <a:gd name="connsiteY17" fmla="*/ 2541336 h 2702062"/>
                <a:gd name="connsiteX18" fmla="*/ 1885071 w 3568472"/>
                <a:gd name="connsiteY18" fmla="*/ 2247889 h 2702062"/>
                <a:gd name="connsiteX19" fmla="*/ 1280160 w 3568472"/>
                <a:gd name="connsiteY19" fmla="*/ 1832892 h 2702062"/>
                <a:gd name="connsiteX20" fmla="*/ 675249 w 3568472"/>
                <a:gd name="connsiteY20" fmla="*/ 2247889 h 2702062"/>
                <a:gd name="connsiteX21" fmla="*/ 852423 w 3568472"/>
                <a:gd name="connsiteY21" fmla="*/ 2541336 h 2702062"/>
                <a:gd name="connsiteX22" fmla="*/ 909935 w 3568472"/>
                <a:gd name="connsiteY22" fmla="*/ 2573890 h 2702062"/>
                <a:gd name="connsiteX23" fmla="*/ 844592 w 3568472"/>
                <a:gd name="connsiteY23" fmla="*/ 2701031 h 2702062"/>
                <a:gd name="connsiteX24" fmla="*/ 98307 w 3568472"/>
                <a:gd name="connsiteY24" fmla="*/ 2701031 h 2702062"/>
                <a:gd name="connsiteX25" fmla="*/ 0 w 3568472"/>
                <a:gd name="connsiteY25" fmla="*/ 2602724 h 2702062"/>
                <a:gd name="connsiteX26" fmla="*/ 0 w 3568472"/>
                <a:gd name="connsiteY26" fmla="*/ 99338 h 2702062"/>
                <a:gd name="connsiteX27" fmla="*/ 98307 w 3568472"/>
                <a:gd name="connsiteY27" fmla="*/ 1031 h 2702062"/>
                <a:gd name="connsiteX28" fmla="*/ 844557 w 3568472"/>
                <a:gd name="connsiteY28" fmla="*/ 1031 h 2702062"/>
                <a:gd name="connsiteX29" fmla="*/ 904600 w 3568472"/>
                <a:gd name="connsiteY29" fmla="*/ 126058 h 2702062"/>
                <a:gd name="connsiteX30" fmla="*/ 866491 w 3568472"/>
                <a:gd name="connsiteY30" fmla="*/ 147630 h 2702062"/>
                <a:gd name="connsiteX31" fmla="*/ 689317 w 3568472"/>
                <a:gd name="connsiteY31" fmla="*/ 441077 h 2702062"/>
                <a:gd name="connsiteX32" fmla="*/ 1172317 w 3568472"/>
                <a:gd name="connsiteY32" fmla="*/ 847643 h 2702062"/>
                <a:gd name="connsiteX33" fmla="*/ 1253842 w 3568472"/>
                <a:gd name="connsiteY33" fmla="*/ 853281 h 2702062"/>
                <a:gd name="connsiteX34" fmla="*/ 1255184 w 3568472"/>
                <a:gd name="connsiteY34" fmla="*/ 856075 h 2702062"/>
                <a:gd name="connsiteX35" fmla="*/ 1256525 w 3568472"/>
                <a:gd name="connsiteY35" fmla="*/ 853466 h 2702062"/>
                <a:gd name="connsiteX36" fmla="*/ 1294228 w 3568472"/>
                <a:gd name="connsiteY36" fmla="*/ 856074 h 2702062"/>
                <a:gd name="connsiteX37" fmla="*/ 1899139 w 3568472"/>
                <a:gd name="connsiteY37" fmla="*/ 441077 h 2702062"/>
                <a:gd name="connsiteX38" fmla="*/ 1721965 w 3568472"/>
                <a:gd name="connsiteY38" fmla="*/ 147630 h 2702062"/>
                <a:gd name="connsiteX39" fmla="*/ 1642424 w 3568472"/>
                <a:gd name="connsiteY39" fmla="*/ 102606 h 2702062"/>
                <a:gd name="connsiteX40" fmla="*/ 1694628 w 3568472"/>
                <a:gd name="connsiteY40" fmla="*/ 1031 h 2702062"/>
                <a:gd name="connsiteX41" fmla="*/ 2602690 w 3568472"/>
                <a:gd name="connsiteY41" fmla="*/ 1031 h 2702062"/>
                <a:gd name="connsiteX42" fmla="*/ 2700997 w 3568472"/>
                <a:gd name="connsiteY42" fmla="*/ 99338 h 2702062"/>
                <a:gd name="connsiteX43" fmla="*/ 2700997 w 3568472"/>
                <a:gd name="connsiteY43" fmla="*/ 2602724 h 2702062"/>
                <a:gd name="connsiteX44" fmla="*/ 2602690 w 3568472"/>
                <a:gd name="connsiteY44" fmla="*/ 2701031 h 2702062"/>
                <a:gd name="connsiteX45" fmla="*/ 1695158 w 3568472"/>
                <a:gd name="connsiteY45" fmla="*/ 2702062 h 2702062"/>
                <a:gd name="connsiteX46" fmla="*/ 844062 w 3568472"/>
                <a:gd name="connsiteY46" fmla="*/ 2702062 h 2702062"/>
                <a:gd name="connsiteX47" fmla="*/ 844592 w 3568472"/>
                <a:gd name="connsiteY47" fmla="*/ 2701031 h 2702062"/>
                <a:gd name="connsiteX48" fmla="*/ 1694663 w 3568472"/>
                <a:gd name="connsiteY48" fmla="*/ 2701031 h 270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68472" h="2702062">
                  <a:moveTo>
                    <a:pt x="1694628" y="1031"/>
                  </a:moveTo>
                  <a:lnTo>
                    <a:pt x="844557" y="1031"/>
                  </a:lnTo>
                  <a:lnTo>
                    <a:pt x="844062" y="0"/>
                  </a:lnTo>
                  <a:lnTo>
                    <a:pt x="1695158" y="0"/>
                  </a:lnTo>
                  <a:close/>
                  <a:moveTo>
                    <a:pt x="3153475" y="1955942"/>
                  </a:moveTo>
                  <a:cubicBezTo>
                    <a:pt x="3038876" y="1955942"/>
                    <a:pt x="2935126" y="1888235"/>
                    <a:pt x="2860027" y="1778767"/>
                  </a:cubicBezTo>
                  <a:lnTo>
                    <a:pt x="2822121" y="1711802"/>
                  </a:lnTo>
                  <a:lnTo>
                    <a:pt x="2700999" y="1769970"/>
                  </a:lnTo>
                  <a:lnTo>
                    <a:pt x="2700999" y="918874"/>
                  </a:lnTo>
                  <a:lnTo>
                    <a:pt x="2826127" y="983183"/>
                  </a:lnTo>
                  <a:lnTo>
                    <a:pt x="2860027" y="923294"/>
                  </a:lnTo>
                  <a:cubicBezTo>
                    <a:pt x="2935126" y="813827"/>
                    <a:pt x="3038876" y="746120"/>
                    <a:pt x="3153475" y="746120"/>
                  </a:cubicBezTo>
                  <a:cubicBezTo>
                    <a:pt x="3382672" y="746120"/>
                    <a:pt x="3568472" y="1016948"/>
                    <a:pt x="3568472" y="1351031"/>
                  </a:cubicBezTo>
                  <a:cubicBezTo>
                    <a:pt x="3568472" y="1685114"/>
                    <a:pt x="3382672" y="1955942"/>
                    <a:pt x="3153475" y="1955942"/>
                  </a:cubicBezTo>
                  <a:close/>
                  <a:moveTo>
                    <a:pt x="2602690" y="2701031"/>
                  </a:moveTo>
                  <a:lnTo>
                    <a:pt x="1694663" y="2701031"/>
                  </a:lnTo>
                  <a:lnTo>
                    <a:pt x="1637191" y="2581358"/>
                  </a:lnTo>
                  <a:lnTo>
                    <a:pt x="1707897" y="2541336"/>
                  </a:lnTo>
                  <a:cubicBezTo>
                    <a:pt x="1817364" y="2466237"/>
                    <a:pt x="1885071" y="2362488"/>
                    <a:pt x="1885071" y="2247889"/>
                  </a:cubicBezTo>
                  <a:cubicBezTo>
                    <a:pt x="1885071" y="2018692"/>
                    <a:pt x="1614243" y="1832892"/>
                    <a:pt x="1280160" y="1832892"/>
                  </a:cubicBezTo>
                  <a:cubicBezTo>
                    <a:pt x="946077" y="1832892"/>
                    <a:pt x="675249" y="2018692"/>
                    <a:pt x="675249" y="2247889"/>
                  </a:cubicBezTo>
                  <a:cubicBezTo>
                    <a:pt x="675249" y="2362488"/>
                    <a:pt x="742956" y="2466237"/>
                    <a:pt x="852423" y="2541336"/>
                  </a:cubicBezTo>
                  <a:lnTo>
                    <a:pt x="909935" y="2573890"/>
                  </a:lnTo>
                  <a:lnTo>
                    <a:pt x="844592" y="2701031"/>
                  </a:lnTo>
                  <a:lnTo>
                    <a:pt x="98307" y="2701031"/>
                  </a:lnTo>
                  <a:cubicBezTo>
                    <a:pt x="44014" y="2701031"/>
                    <a:pt x="0" y="2657017"/>
                    <a:pt x="0" y="2602724"/>
                  </a:cubicBezTo>
                  <a:lnTo>
                    <a:pt x="0" y="99338"/>
                  </a:lnTo>
                  <a:cubicBezTo>
                    <a:pt x="0" y="45045"/>
                    <a:pt x="44014" y="1031"/>
                    <a:pt x="98307" y="1031"/>
                  </a:cubicBezTo>
                  <a:lnTo>
                    <a:pt x="844557" y="1031"/>
                  </a:lnTo>
                  <a:lnTo>
                    <a:pt x="904600" y="126058"/>
                  </a:lnTo>
                  <a:lnTo>
                    <a:pt x="866491" y="147630"/>
                  </a:lnTo>
                  <a:cubicBezTo>
                    <a:pt x="757024" y="222729"/>
                    <a:pt x="689317" y="326478"/>
                    <a:pt x="689317" y="441077"/>
                  </a:cubicBezTo>
                  <a:cubicBezTo>
                    <a:pt x="689317" y="641624"/>
                    <a:pt x="896670" y="808946"/>
                    <a:pt x="1172317" y="847643"/>
                  </a:cubicBezTo>
                  <a:lnTo>
                    <a:pt x="1253842" y="853281"/>
                  </a:lnTo>
                  <a:lnTo>
                    <a:pt x="1255184" y="856075"/>
                  </a:lnTo>
                  <a:lnTo>
                    <a:pt x="1256525" y="853466"/>
                  </a:lnTo>
                  <a:lnTo>
                    <a:pt x="1294228" y="856074"/>
                  </a:lnTo>
                  <a:cubicBezTo>
                    <a:pt x="1628311" y="856074"/>
                    <a:pt x="1899139" y="670274"/>
                    <a:pt x="1899139" y="441077"/>
                  </a:cubicBezTo>
                  <a:cubicBezTo>
                    <a:pt x="1899139" y="326478"/>
                    <a:pt x="1831432" y="222729"/>
                    <a:pt x="1721965" y="147630"/>
                  </a:cubicBezTo>
                  <a:lnTo>
                    <a:pt x="1642424" y="102606"/>
                  </a:lnTo>
                  <a:lnTo>
                    <a:pt x="1694628" y="1031"/>
                  </a:lnTo>
                  <a:lnTo>
                    <a:pt x="2602690" y="1031"/>
                  </a:lnTo>
                  <a:cubicBezTo>
                    <a:pt x="2656983" y="1031"/>
                    <a:pt x="2700997" y="45045"/>
                    <a:pt x="2700997" y="99338"/>
                  </a:cubicBezTo>
                  <a:lnTo>
                    <a:pt x="2700997" y="2602724"/>
                  </a:lnTo>
                  <a:cubicBezTo>
                    <a:pt x="2700997" y="2657017"/>
                    <a:pt x="2656983" y="2701031"/>
                    <a:pt x="2602690" y="2701031"/>
                  </a:cubicBezTo>
                  <a:close/>
                  <a:moveTo>
                    <a:pt x="1695158" y="2702062"/>
                  </a:moveTo>
                  <a:lnTo>
                    <a:pt x="844062" y="2702062"/>
                  </a:lnTo>
                  <a:lnTo>
                    <a:pt x="844592" y="2701031"/>
                  </a:lnTo>
                  <a:lnTo>
                    <a:pt x="1694663" y="27010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34020" y="2420888"/>
            <a:ext cx="441472" cy="441472"/>
            <a:chOff x="2885001" y="4839771"/>
            <a:chExt cx="587599" cy="587599"/>
          </a:xfrm>
        </p:grpSpPr>
        <p:sp>
          <p:nvSpPr>
            <p:cNvPr id="22" name="Oval 21"/>
            <p:cNvSpPr/>
            <p:nvPr/>
          </p:nvSpPr>
          <p:spPr>
            <a:xfrm>
              <a:off x="2885001" y="4839771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009227" y="4948376"/>
              <a:ext cx="373868" cy="370386"/>
            </a:xfrm>
            <a:custGeom>
              <a:avLst/>
              <a:gdLst>
                <a:gd name="connsiteX0" fmla="*/ 383346 w 2078677"/>
                <a:gd name="connsiteY0" fmla="*/ 1787551 h 2059312"/>
                <a:gd name="connsiteX1" fmla="*/ 302456 w 2078677"/>
                <a:gd name="connsiteY1" fmla="*/ 1883468 h 2059312"/>
                <a:gd name="connsiteX2" fmla="*/ 383346 w 2078677"/>
                <a:gd name="connsiteY2" fmla="*/ 1979385 h 2059312"/>
                <a:gd name="connsiteX3" fmla="*/ 464236 w 2078677"/>
                <a:gd name="connsiteY3" fmla="*/ 1883468 h 2059312"/>
                <a:gd name="connsiteX4" fmla="*/ 383346 w 2078677"/>
                <a:gd name="connsiteY4" fmla="*/ 1787551 h 2059312"/>
                <a:gd name="connsiteX5" fmla="*/ 91442 w 2078677"/>
                <a:gd name="connsiteY5" fmla="*/ 1412197 h 2059312"/>
                <a:gd name="connsiteX6" fmla="*/ 457198 w 2078677"/>
                <a:gd name="connsiteY6" fmla="*/ 1412197 h 2059312"/>
                <a:gd name="connsiteX7" fmla="*/ 548640 w 2078677"/>
                <a:gd name="connsiteY7" fmla="*/ 1503640 h 2059312"/>
                <a:gd name="connsiteX8" fmla="*/ 548640 w 2078677"/>
                <a:gd name="connsiteY8" fmla="*/ 1967869 h 2059312"/>
                <a:gd name="connsiteX9" fmla="*/ 457198 w 2078677"/>
                <a:gd name="connsiteY9" fmla="*/ 2059311 h 2059312"/>
                <a:gd name="connsiteX10" fmla="*/ 91442 w 2078677"/>
                <a:gd name="connsiteY10" fmla="*/ 2059312 h 2059312"/>
                <a:gd name="connsiteX11" fmla="*/ 0 w 2078677"/>
                <a:gd name="connsiteY11" fmla="*/ 1967870 h 2059312"/>
                <a:gd name="connsiteX12" fmla="*/ 0 w 2078677"/>
                <a:gd name="connsiteY12" fmla="*/ 1503639 h 2059312"/>
                <a:gd name="connsiteX13" fmla="*/ 91442 w 2078677"/>
                <a:gd name="connsiteY13" fmla="*/ 1412197 h 2059312"/>
                <a:gd name="connsiteX14" fmla="*/ 703035 w 2078677"/>
                <a:gd name="connsiteY14" fmla="*/ 1369993 h 2059312"/>
                <a:gd name="connsiteX15" fmla="*/ 1040863 w 2078677"/>
                <a:gd name="connsiteY15" fmla="*/ 1369993 h 2059312"/>
                <a:gd name="connsiteX16" fmla="*/ 1109996 w 2078677"/>
                <a:gd name="connsiteY16" fmla="*/ 1415818 h 2059312"/>
                <a:gd name="connsiteX17" fmla="*/ 1115493 w 2078677"/>
                <a:gd name="connsiteY17" fmla="*/ 1443045 h 2059312"/>
                <a:gd name="connsiteX18" fmla="*/ 1516164 w 2078677"/>
                <a:gd name="connsiteY18" fmla="*/ 1443045 h 2059312"/>
                <a:gd name="connsiteX19" fmla="*/ 1549649 w 2078677"/>
                <a:gd name="connsiteY19" fmla="*/ 1476530 h 2059312"/>
                <a:gd name="connsiteX20" fmla="*/ 1549649 w 2078677"/>
                <a:gd name="connsiteY20" fmla="*/ 1610465 h 2059312"/>
                <a:gd name="connsiteX21" fmla="*/ 1516164 w 2078677"/>
                <a:gd name="connsiteY21" fmla="*/ 1643949 h 2059312"/>
                <a:gd name="connsiteX22" fmla="*/ 1115893 w 2078677"/>
                <a:gd name="connsiteY22" fmla="*/ 1643950 h 2059312"/>
                <a:gd name="connsiteX23" fmla="*/ 1115892 w 2078677"/>
                <a:gd name="connsiteY23" fmla="*/ 1691210 h 2059312"/>
                <a:gd name="connsiteX24" fmla="*/ 1467587 w 2078677"/>
                <a:gd name="connsiteY24" fmla="*/ 1691209 h 2059312"/>
                <a:gd name="connsiteX25" fmla="*/ 1488577 w 2078677"/>
                <a:gd name="connsiteY25" fmla="*/ 1695447 h 2059312"/>
                <a:gd name="connsiteX26" fmla="*/ 1490613 w 2078677"/>
                <a:gd name="connsiteY26" fmla="*/ 1696820 h 2059312"/>
                <a:gd name="connsiteX27" fmla="*/ 1679155 w 2078677"/>
                <a:gd name="connsiteY27" fmla="*/ 1629730 h 2059312"/>
                <a:gd name="connsiteX28" fmla="*/ 1696930 w 2078677"/>
                <a:gd name="connsiteY28" fmla="*/ 1630635 h 2059312"/>
                <a:gd name="connsiteX29" fmla="*/ 1822568 w 2078677"/>
                <a:gd name="connsiteY29" fmla="*/ 1533879 h 2059312"/>
                <a:gd name="connsiteX30" fmla="*/ 1902836 w 2078677"/>
                <a:gd name="connsiteY30" fmla="*/ 1397060 h 2059312"/>
                <a:gd name="connsiteX31" fmla="*/ 1919729 w 2078677"/>
                <a:gd name="connsiteY31" fmla="*/ 1384283 h 2059312"/>
                <a:gd name="connsiteX32" fmla="*/ 1940708 w 2078677"/>
                <a:gd name="connsiteY32" fmla="*/ 1387194 h 2059312"/>
                <a:gd name="connsiteX33" fmla="*/ 2022009 w 2078677"/>
                <a:gd name="connsiteY33" fmla="*/ 1434891 h 2059312"/>
                <a:gd name="connsiteX34" fmla="*/ 1891902 w 2078677"/>
                <a:gd name="connsiteY34" fmla="*/ 1711008 h 2059312"/>
                <a:gd name="connsiteX35" fmla="*/ 1781371 w 2078677"/>
                <a:gd name="connsiteY35" fmla="*/ 1796128 h 2059312"/>
                <a:gd name="connsiteX36" fmla="*/ 1785202 w 2078677"/>
                <a:gd name="connsiteY36" fmla="*/ 1806896 h 2059312"/>
                <a:gd name="connsiteX37" fmla="*/ 1572637 w 2078677"/>
                <a:gd name="connsiteY37" fmla="*/ 1922400 h 2059312"/>
                <a:gd name="connsiteX38" fmla="*/ 1292535 w 2078677"/>
                <a:gd name="connsiteY38" fmla="*/ 2014766 h 2059312"/>
                <a:gd name="connsiteX39" fmla="*/ 692980 w 2078677"/>
                <a:gd name="connsiteY39" fmla="*/ 2014767 h 2059312"/>
                <a:gd name="connsiteX40" fmla="*/ 671989 w 2078677"/>
                <a:gd name="connsiteY40" fmla="*/ 2010529 h 2059312"/>
                <a:gd name="connsiteX41" fmla="*/ 660884 w 2078677"/>
                <a:gd name="connsiteY41" fmla="*/ 2003041 h 2059312"/>
                <a:gd name="connsiteX42" fmla="*/ 656886 w 2078677"/>
                <a:gd name="connsiteY42" fmla="*/ 2003041 h 2059312"/>
                <a:gd name="connsiteX43" fmla="*/ 618978 w 2078677"/>
                <a:gd name="connsiteY43" fmla="*/ 1965133 h 2059312"/>
                <a:gd name="connsiteX44" fmla="*/ 618978 w 2078677"/>
                <a:gd name="connsiteY44" fmla="*/ 1407902 h 2059312"/>
                <a:gd name="connsiteX45" fmla="*/ 656886 w 2078677"/>
                <a:gd name="connsiteY45" fmla="*/ 1369994 h 2059312"/>
                <a:gd name="connsiteX46" fmla="*/ 703030 w 2078677"/>
                <a:gd name="connsiteY46" fmla="*/ 1369994 h 2059312"/>
                <a:gd name="connsiteX47" fmla="*/ 1434930 w 2078677"/>
                <a:gd name="connsiteY47" fmla="*/ 414997 h 2059312"/>
                <a:gd name="connsiteX48" fmla="*/ 1164930 w 2078677"/>
                <a:gd name="connsiteY48" fmla="*/ 684997 h 2059312"/>
                <a:gd name="connsiteX49" fmla="*/ 1434930 w 2078677"/>
                <a:gd name="connsiteY49" fmla="*/ 954997 h 2059312"/>
                <a:gd name="connsiteX50" fmla="*/ 1704930 w 2078677"/>
                <a:gd name="connsiteY50" fmla="*/ 684997 h 2059312"/>
                <a:gd name="connsiteX51" fmla="*/ 1434930 w 2078677"/>
                <a:gd name="connsiteY51" fmla="*/ 414997 h 2059312"/>
                <a:gd name="connsiteX52" fmla="*/ 1345836 w 2078677"/>
                <a:gd name="connsiteY52" fmla="*/ 0 h 2059312"/>
                <a:gd name="connsiteX53" fmla="*/ 1524024 w 2078677"/>
                <a:gd name="connsiteY53" fmla="*/ 0 h 2059312"/>
                <a:gd name="connsiteX54" fmla="*/ 1568573 w 2078677"/>
                <a:gd name="connsiteY54" fmla="*/ 44549 h 2059312"/>
                <a:gd name="connsiteX55" fmla="*/ 1568573 w 2078677"/>
                <a:gd name="connsiteY55" fmla="*/ 163671 h 2059312"/>
                <a:gd name="connsiteX56" fmla="*/ 1645123 w 2078677"/>
                <a:gd name="connsiteY56" fmla="*/ 187433 h 2059312"/>
                <a:gd name="connsiteX57" fmla="*/ 1816768 w 2078677"/>
                <a:gd name="connsiteY57" fmla="*/ 303159 h 2059312"/>
                <a:gd name="connsiteX58" fmla="*/ 1828321 w 2078677"/>
                <a:gd name="connsiteY58" fmla="*/ 317162 h 2059312"/>
                <a:gd name="connsiteX59" fmla="*/ 1922752 w 2078677"/>
                <a:gd name="connsiteY59" fmla="*/ 262643 h 2059312"/>
                <a:gd name="connsiteX60" fmla="*/ 1983607 w 2078677"/>
                <a:gd name="connsiteY60" fmla="*/ 278949 h 2059312"/>
                <a:gd name="connsiteX61" fmla="*/ 2072701 w 2078677"/>
                <a:gd name="connsiteY61" fmla="*/ 433264 h 2059312"/>
                <a:gd name="connsiteX62" fmla="*/ 2056395 w 2078677"/>
                <a:gd name="connsiteY62" fmla="*/ 494119 h 2059312"/>
                <a:gd name="connsiteX63" fmla="*/ 1956409 w 2078677"/>
                <a:gd name="connsiteY63" fmla="*/ 551846 h 2059312"/>
                <a:gd name="connsiteX64" fmla="*/ 1963959 w 2078677"/>
                <a:gd name="connsiteY64" fmla="*/ 576168 h 2059312"/>
                <a:gd name="connsiteX65" fmla="*/ 1974930 w 2078677"/>
                <a:gd name="connsiteY65" fmla="*/ 684997 h 2059312"/>
                <a:gd name="connsiteX66" fmla="*/ 1963959 w 2078677"/>
                <a:gd name="connsiteY66" fmla="*/ 793826 h 2059312"/>
                <a:gd name="connsiteX67" fmla="*/ 1949245 w 2078677"/>
                <a:gd name="connsiteY67" fmla="*/ 841228 h 2059312"/>
                <a:gd name="connsiteX68" fmla="*/ 2056395 w 2078677"/>
                <a:gd name="connsiteY68" fmla="*/ 903091 h 2059312"/>
                <a:gd name="connsiteX69" fmla="*/ 2072701 w 2078677"/>
                <a:gd name="connsiteY69" fmla="*/ 963946 h 2059312"/>
                <a:gd name="connsiteX70" fmla="*/ 1983607 w 2078677"/>
                <a:gd name="connsiteY70" fmla="*/ 1118262 h 2059312"/>
                <a:gd name="connsiteX71" fmla="*/ 1922752 w 2078677"/>
                <a:gd name="connsiteY71" fmla="*/ 1134568 h 2059312"/>
                <a:gd name="connsiteX72" fmla="*/ 1812103 w 2078677"/>
                <a:gd name="connsiteY72" fmla="*/ 1070684 h 2059312"/>
                <a:gd name="connsiteX73" fmla="*/ 1736849 w 2078677"/>
                <a:gd name="connsiteY73" fmla="*/ 1132774 h 2059312"/>
                <a:gd name="connsiteX74" fmla="*/ 1595510 w 2078677"/>
                <a:gd name="connsiteY74" fmla="*/ 1200720 h 2059312"/>
                <a:gd name="connsiteX75" fmla="*/ 1568573 w 2078677"/>
                <a:gd name="connsiteY75" fmla="*/ 1206928 h 2059312"/>
                <a:gd name="connsiteX76" fmla="*/ 1568573 w 2078677"/>
                <a:gd name="connsiteY76" fmla="*/ 1325444 h 2059312"/>
                <a:gd name="connsiteX77" fmla="*/ 1524024 w 2078677"/>
                <a:gd name="connsiteY77" fmla="*/ 1369993 h 2059312"/>
                <a:gd name="connsiteX78" fmla="*/ 1345836 w 2078677"/>
                <a:gd name="connsiteY78" fmla="*/ 1369993 h 2059312"/>
                <a:gd name="connsiteX79" fmla="*/ 1301287 w 2078677"/>
                <a:gd name="connsiteY79" fmla="*/ 1325444 h 2059312"/>
                <a:gd name="connsiteX80" fmla="*/ 1301287 w 2078677"/>
                <a:gd name="connsiteY80" fmla="*/ 1206928 h 2059312"/>
                <a:gd name="connsiteX81" fmla="*/ 1274350 w 2078677"/>
                <a:gd name="connsiteY81" fmla="*/ 1200720 h 2059312"/>
                <a:gd name="connsiteX82" fmla="*/ 1133011 w 2078677"/>
                <a:gd name="connsiteY82" fmla="*/ 1132774 h 2059312"/>
                <a:gd name="connsiteX83" fmla="*/ 1057757 w 2078677"/>
                <a:gd name="connsiteY83" fmla="*/ 1070684 h 2059312"/>
                <a:gd name="connsiteX84" fmla="*/ 947108 w 2078677"/>
                <a:gd name="connsiteY84" fmla="*/ 1134567 h 2059312"/>
                <a:gd name="connsiteX85" fmla="*/ 886253 w 2078677"/>
                <a:gd name="connsiteY85" fmla="*/ 1118261 h 2059312"/>
                <a:gd name="connsiteX86" fmla="*/ 797159 w 2078677"/>
                <a:gd name="connsiteY86" fmla="*/ 963945 h 2059312"/>
                <a:gd name="connsiteX87" fmla="*/ 813465 w 2078677"/>
                <a:gd name="connsiteY87" fmla="*/ 903090 h 2059312"/>
                <a:gd name="connsiteX88" fmla="*/ 920615 w 2078677"/>
                <a:gd name="connsiteY88" fmla="*/ 841227 h 2059312"/>
                <a:gd name="connsiteX89" fmla="*/ 905901 w 2078677"/>
                <a:gd name="connsiteY89" fmla="*/ 793826 h 2059312"/>
                <a:gd name="connsiteX90" fmla="*/ 894930 w 2078677"/>
                <a:gd name="connsiteY90" fmla="*/ 684997 h 2059312"/>
                <a:gd name="connsiteX91" fmla="*/ 905901 w 2078677"/>
                <a:gd name="connsiteY91" fmla="*/ 576168 h 2059312"/>
                <a:gd name="connsiteX92" fmla="*/ 913451 w 2078677"/>
                <a:gd name="connsiteY92" fmla="*/ 551847 h 2059312"/>
                <a:gd name="connsiteX93" fmla="*/ 813465 w 2078677"/>
                <a:gd name="connsiteY93" fmla="*/ 494120 h 2059312"/>
                <a:gd name="connsiteX94" fmla="*/ 797159 w 2078677"/>
                <a:gd name="connsiteY94" fmla="*/ 433265 h 2059312"/>
                <a:gd name="connsiteX95" fmla="*/ 886253 w 2078677"/>
                <a:gd name="connsiteY95" fmla="*/ 278950 h 2059312"/>
                <a:gd name="connsiteX96" fmla="*/ 947108 w 2078677"/>
                <a:gd name="connsiteY96" fmla="*/ 262644 h 2059312"/>
                <a:gd name="connsiteX97" fmla="*/ 1041538 w 2078677"/>
                <a:gd name="connsiteY97" fmla="*/ 317163 h 2059312"/>
                <a:gd name="connsiteX98" fmla="*/ 1053092 w 2078677"/>
                <a:gd name="connsiteY98" fmla="*/ 303159 h 2059312"/>
                <a:gd name="connsiteX99" fmla="*/ 1224738 w 2078677"/>
                <a:gd name="connsiteY99" fmla="*/ 187433 h 2059312"/>
                <a:gd name="connsiteX100" fmla="*/ 1301287 w 2078677"/>
                <a:gd name="connsiteY100" fmla="*/ 163671 h 2059312"/>
                <a:gd name="connsiteX101" fmla="*/ 1301287 w 2078677"/>
                <a:gd name="connsiteY101" fmla="*/ 44549 h 2059312"/>
                <a:gd name="connsiteX102" fmla="*/ 1345836 w 2078677"/>
                <a:gd name="connsiteY102" fmla="*/ 0 h 20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78677" h="2059312">
                  <a:moveTo>
                    <a:pt x="383346" y="1787551"/>
                  </a:moveTo>
                  <a:cubicBezTo>
                    <a:pt x="338672" y="1787550"/>
                    <a:pt x="302456" y="1830494"/>
                    <a:pt x="302456" y="1883468"/>
                  </a:cubicBezTo>
                  <a:cubicBezTo>
                    <a:pt x="302456" y="1936440"/>
                    <a:pt x="338672" y="1979384"/>
                    <a:pt x="383346" y="1979385"/>
                  </a:cubicBezTo>
                  <a:cubicBezTo>
                    <a:pt x="428020" y="1979384"/>
                    <a:pt x="464236" y="1936440"/>
                    <a:pt x="464236" y="1883468"/>
                  </a:cubicBezTo>
                  <a:cubicBezTo>
                    <a:pt x="464236" y="1830494"/>
                    <a:pt x="428020" y="1787550"/>
                    <a:pt x="383346" y="1787551"/>
                  </a:cubicBezTo>
                  <a:close/>
                  <a:moveTo>
                    <a:pt x="91442" y="1412197"/>
                  </a:moveTo>
                  <a:lnTo>
                    <a:pt x="457198" y="1412197"/>
                  </a:lnTo>
                  <a:cubicBezTo>
                    <a:pt x="507700" y="1412197"/>
                    <a:pt x="548640" y="1453138"/>
                    <a:pt x="548640" y="1503640"/>
                  </a:cubicBezTo>
                  <a:lnTo>
                    <a:pt x="548640" y="1967869"/>
                  </a:lnTo>
                  <a:cubicBezTo>
                    <a:pt x="548640" y="2018371"/>
                    <a:pt x="507700" y="2059311"/>
                    <a:pt x="457198" y="2059311"/>
                  </a:cubicBezTo>
                  <a:lnTo>
                    <a:pt x="91442" y="2059312"/>
                  </a:lnTo>
                  <a:cubicBezTo>
                    <a:pt x="40939" y="2059312"/>
                    <a:pt x="0" y="2018371"/>
                    <a:pt x="0" y="1967870"/>
                  </a:cubicBezTo>
                  <a:lnTo>
                    <a:pt x="0" y="1503639"/>
                  </a:lnTo>
                  <a:cubicBezTo>
                    <a:pt x="-1" y="1453137"/>
                    <a:pt x="40940" y="1412198"/>
                    <a:pt x="91442" y="1412197"/>
                  </a:cubicBezTo>
                  <a:close/>
                  <a:moveTo>
                    <a:pt x="703035" y="1369993"/>
                  </a:moveTo>
                  <a:lnTo>
                    <a:pt x="1040863" y="1369993"/>
                  </a:lnTo>
                  <a:cubicBezTo>
                    <a:pt x="1071941" y="1369993"/>
                    <a:pt x="1098606" y="1388889"/>
                    <a:pt x="1109996" y="1415818"/>
                  </a:cubicBezTo>
                  <a:lnTo>
                    <a:pt x="1115493" y="1443045"/>
                  </a:lnTo>
                  <a:lnTo>
                    <a:pt x="1516164" y="1443045"/>
                  </a:lnTo>
                  <a:cubicBezTo>
                    <a:pt x="1534658" y="1443045"/>
                    <a:pt x="1549649" y="1458037"/>
                    <a:pt x="1549649" y="1476530"/>
                  </a:cubicBezTo>
                  <a:lnTo>
                    <a:pt x="1549649" y="1610465"/>
                  </a:lnTo>
                  <a:cubicBezTo>
                    <a:pt x="1549650" y="1628957"/>
                    <a:pt x="1534657" y="1643950"/>
                    <a:pt x="1516164" y="1643949"/>
                  </a:cubicBezTo>
                  <a:lnTo>
                    <a:pt x="1115893" y="1643950"/>
                  </a:lnTo>
                  <a:lnTo>
                    <a:pt x="1115892" y="1691210"/>
                  </a:lnTo>
                  <a:lnTo>
                    <a:pt x="1467587" y="1691209"/>
                  </a:lnTo>
                  <a:cubicBezTo>
                    <a:pt x="1475032" y="1691210"/>
                    <a:pt x="1482125" y="1692718"/>
                    <a:pt x="1488577" y="1695447"/>
                  </a:cubicBezTo>
                  <a:lnTo>
                    <a:pt x="1490613" y="1696820"/>
                  </a:lnTo>
                  <a:lnTo>
                    <a:pt x="1679155" y="1629730"/>
                  </a:lnTo>
                  <a:lnTo>
                    <a:pt x="1696930" y="1630635"/>
                  </a:lnTo>
                  <a:lnTo>
                    <a:pt x="1822568" y="1533879"/>
                  </a:lnTo>
                  <a:lnTo>
                    <a:pt x="1902836" y="1397060"/>
                  </a:lnTo>
                  <a:cubicBezTo>
                    <a:pt x="1906703" y="1390468"/>
                    <a:pt x="1912876" y="1386069"/>
                    <a:pt x="1919729" y="1384283"/>
                  </a:cubicBezTo>
                  <a:cubicBezTo>
                    <a:pt x="1926582" y="1382498"/>
                    <a:pt x="1934117" y="1383327"/>
                    <a:pt x="1940708" y="1387194"/>
                  </a:cubicBezTo>
                  <a:lnTo>
                    <a:pt x="2022009" y="1434891"/>
                  </a:lnTo>
                  <a:lnTo>
                    <a:pt x="1891902" y="1711008"/>
                  </a:lnTo>
                  <a:lnTo>
                    <a:pt x="1781371" y="1796128"/>
                  </a:lnTo>
                  <a:lnTo>
                    <a:pt x="1785202" y="1806896"/>
                  </a:lnTo>
                  <a:lnTo>
                    <a:pt x="1572637" y="1922400"/>
                  </a:lnTo>
                  <a:lnTo>
                    <a:pt x="1292535" y="2014766"/>
                  </a:lnTo>
                  <a:lnTo>
                    <a:pt x="692980" y="2014767"/>
                  </a:lnTo>
                  <a:cubicBezTo>
                    <a:pt x="685534" y="2014767"/>
                    <a:pt x="678441" y="2013258"/>
                    <a:pt x="671989" y="2010529"/>
                  </a:cubicBezTo>
                  <a:lnTo>
                    <a:pt x="660884" y="2003041"/>
                  </a:lnTo>
                  <a:lnTo>
                    <a:pt x="656886" y="2003041"/>
                  </a:lnTo>
                  <a:cubicBezTo>
                    <a:pt x="635950" y="2003041"/>
                    <a:pt x="618978" y="1986069"/>
                    <a:pt x="618978" y="1965133"/>
                  </a:cubicBezTo>
                  <a:lnTo>
                    <a:pt x="618978" y="1407902"/>
                  </a:lnTo>
                  <a:cubicBezTo>
                    <a:pt x="618978" y="1386966"/>
                    <a:pt x="635950" y="1369994"/>
                    <a:pt x="656886" y="1369994"/>
                  </a:cubicBezTo>
                  <a:lnTo>
                    <a:pt x="703030" y="1369994"/>
                  </a:lnTo>
                  <a:close/>
                  <a:moveTo>
                    <a:pt x="1434930" y="414997"/>
                  </a:moveTo>
                  <a:cubicBezTo>
                    <a:pt x="1285813" y="414997"/>
                    <a:pt x="1164930" y="535880"/>
                    <a:pt x="1164930" y="684997"/>
                  </a:cubicBezTo>
                  <a:cubicBezTo>
                    <a:pt x="1164930" y="834114"/>
                    <a:pt x="1285813" y="954997"/>
                    <a:pt x="1434930" y="954997"/>
                  </a:cubicBezTo>
                  <a:cubicBezTo>
                    <a:pt x="1584047" y="954997"/>
                    <a:pt x="1704930" y="834114"/>
                    <a:pt x="1704930" y="684997"/>
                  </a:cubicBezTo>
                  <a:cubicBezTo>
                    <a:pt x="1704930" y="535880"/>
                    <a:pt x="1584047" y="414997"/>
                    <a:pt x="1434930" y="414997"/>
                  </a:cubicBezTo>
                  <a:close/>
                  <a:moveTo>
                    <a:pt x="1345836" y="0"/>
                  </a:moveTo>
                  <a:lnTo>
                    <a:pt x="1524024" y="0"/>
                  </a:lnTo>
                  <a:cubicBezTo>
                    <a:pt x="1548628" y="0"/>
                    <a:pt x="1568573" y="19945"/>
                    <a:pt x="1568573" y="44549"/>
                  </a:cubicBezTo>
                  <a:lnTo>
                    <a:pt x="1568573" y="163671"/>
                  </a:lnTo>
                  <a:lnTo>
                    <a:pt x="1645123" y="187433"/>
                  </a:lnTo>
                  <a:cubicBezTo>
                    <a:pt x="1709727" y="214758"/>
                    <a:pt x="1767908" y="254299"/>
                    <a:pt x="1816768" y="303159"/>
                  </a:cubicBezTo>
                  <a:lnTo>
                    <a:pt x="1828321" y="317162"/>
                  </a:lnTo>
                  <a:lnTo>
                    <a:pt x="1922752" y="262643"/>
                  </a:lnTo>
                  <a:cubicBezTo>
                    <a:pt x="1944060" y="250341"/>
                    <a:pt x="1971305" y="257641"/>
                    <a:pt x="1983607" y="278949"/>
                  </a:cubicBezTo>
                  <a:lnTo>
                    <a:pt x="2072701" y="433264"/>
                  </a:lnTo>
                  <a:cubicBezTo>
                    <a:pt x="2085003" y="454572"/>
                    <a:pt x="2077703" y="481817"/>
                    <a:pt x="2056395" y="494119"/>
                  </a:cubicBezTo>
                  <a:lnTo>
                    <a:pt x="1956409" y="551846"/>
                  </a:lnTo>
                  <a:lnTo>
                    <a:pt x="1963959" y="576168"/>
                  </a:lnTo>
                  <a:cubicBezTo>
                    <a:pt x="1971152" y="611321"/>
                    <a:pt x="1974930" y="647718"/>
                    <a:pt x="1974930" y="684997"/>
                  </a:cubicBezTo>
                  <a:cubicBezTo>
                    <a:pt x="1974930" y="722276"/>
                    <a:pt x="1971152" y="758673"/>
                    <a:pt x="1963959" y="793826"/>
                  </a:cubicBezTo>
                  <a:lnTo>
                    <a:pt x="1949245" y="841228"/>
                  </a:lnTo>
                  <a:lnTo>
                    <a:pt x="2056395" y="903091"/>
                  </a:lnTo>
                  <a:cubicBezTo>
                    <a:pt x="2077703" y="915393"/>
                    <a:pt x="2085003" y="942639"/>
                    <a:pt x="2072701" y="963946"/>
                  </a:cubicBezTo>
                  <a:lnTo>
                    <a:pt x="1983607" y="1118262"/>
                  </a:lnTo>
                  <a:cubicBezTo>
                    <a:pt x="1971305" y="1139569"/>
                    <a:pt x="1944060" y="1146870"/>
                    <a:pt x="1922752" y="1134568"/>
                  </a:cubicBezTo>
                  <a:lnTo>
                    <a:pt x="1812103" y="1070684"/>
                  </a:lnTo>
                  <a:lnTo>
                    <a:pt x="1736849" y="1132774"/>
                  </a:lnTo>
                  <a:cubicBezTo>
                    <a:pt x="1693757" y="1161886"/>
                    <a:pt x="1646237" y="1184942"/>
                    <a:pt x="1595510" y="1200720"/>
                  </a:cubicBezTo>
                  <a:lnTo>
                    <a:pt x="1568573" y="1206928"/>
                  </a:lnTo>
                  <a:lnTo>
                    <a:pt x="1568573" y="1325444"/>
                  </a:lnTo>
                  <a:cubicBezTo>
                    <a:pt x="1568573" y="1350048"/>
                    <a:pt x="1548628" y="1369993"/>
                    <a:pt x="1524024" y="1369993"/>
                  </a:cubicBezTo>
                  <a:lnTo>
                    <a:pt x="1345836" y="1369993"/>
                  </a:lnTo>
                  <a:cubicBezTo>
                    <a:pt x="1321232" y="1369993"/>
                    <a:pt x="1301287" y="1350048"/>
                    <a:pt x="1301287" y="1325444"/>
                  </a:cubicBezTo>
                  <a:lnTo>
                    <a:pt x="1301287" y="1206928"/>
                  </a:lnTo>
                  <a:lnTo>
                    <a:pt x="1274350" y="1200720"/>
                  </a:lnTo>
                  <a:cubicBezTo>
                    <a:pt x="1223623" y="1184942"/>
                    <a:pt x="1176103" y="1161886"/>
                    <a:pt x="1133011" y="1132774"/>
                  </a:cubicBezTo>
                  <a:lnTo>
                    <a:pt x="1057757" y="1070684"/>
                  </a:lnTo>
                  <a:lnTo>
                    <a:pt x="947108" y="1134567"/>
                  </a:lnTo>
                  <a:cubicBezTo>
                    <a:pt x="925800" y="1146869"/>
                    <a:pt x="898555" y="1139568"/>
                    <a:pt x="886253" y="1118261"/>
                  </a:cubicBezTo>
                  <a:lnTo>
                    <a:pt x="797159" y="963945"/>
                  </a:lnTo>
                  <a:cubicBezTo>
                    <a:pt x="784857" y="942638"/>
                    <a:pt x="792157" y="915392"/>
                    <a:pt x="813465" y="903090"/>
                  </a:cubicBezTo>
                  <a:lnTo>
                    <a:pt x="920615" y="841227"/>
                  </a:lnTo>
                  <a:lnTo>
                    <a:pt x="905901" y="793826"/>
                  </a:lnTo>
                  <a:cubicBezTo>
                    <a:pt x="898708" y="758673"/>
                    <a:pt x="894930" y="722276"/>
                    <a:pt x="894930" y="684997"/>
                  </a:cubicBezTo>
                  <a:cubicBezTo>
                    <a:pt x="894930" y="647718"/>
                    <a:pt x="898708" y="611321"/>
                    <a:pt x="905901" y="576168"/>
                  </a:cubicBezTo>
                  <a:lnTo>
                    <a:pt x="913451" y="551847"/>
                  </a:lnTo>
                  <a:lnTo>
                    <a:pt x="813465" y="494120"/>
                  </a:lnTo>
                  <a:cubicBezTo>
                    <a:pt x="792157" y="481818"/>
                    <a:pt x="784857" y="454573"/>
                    <a:pt x="797159" y="433265"/>
                  </a:cubicBezTo>
                  <a:lnTo>
                    <a:pt x="886253" y="278950"/>
                  </a:lnTo>
                  <a:cubicBezTo>
                    <a:pt x="898555" y="257642"/>
                    <a:pt x="925800" y="250342"/>
                    <a:pt x="947108" y="262644"/>
                  </a:cubicBezTo>
                  <a:lnTo>
                    <a:pt x="1041538" y="317163"/>
                  </a:lnTo>
                  <a:lnTo>
                    <a:pt x="1053092" y="303159"/>
                  </a:lnTo>
                  <a:cubicBezTo>
                    <a:pt x="1101953" y="254299"/>
                    <a:pt x="1160133" y="214758"/>
                    <a:pt x="1224738" y="187433"/>
                  </a:cubicBezTo>
                  <a:lnTo>
                    <a:pt x="1301287" y="163671"/>
                  </a:lnTo>
                  <a:lnTo>
                    <a:pt x="1301287" y="44549"/>
                  </a:lnTo>
                  <a:cubicBezTo>
                    <a:pt x="1301287" y="19945"/>
                    <a:pt x="1321232" y="0"/>
                    <a:pt x="13458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43444" y="1269872"/>
            <a:ext cx="4493052" cy="47592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Learning is fun, still so many kids dislike school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Yale university research says 75% US kids - tired, stressed &amp; bored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Small attention span; yet repetition impossible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Most kids don’t have time left for sports etc.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Disruptions due to absenteeism, 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pandemic</a:t>
            </a:r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Education system needs the </a:t>
            </a:r>
            <a:r>
              <a:rPr lang="en-US" sz="12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EdTech</a:t>
            </a:r>
            <a:r>
              <a:rPr lang="en-US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evolution</a:t>
            </a:r>
            <a:endParaRPr lang="en-US" sz="1200" b="1" dirty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300 – 3000 year old system: not very innovative &amp; expedient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Top-down approach: could be more empathetic towards 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Capped by numbers: should be scaled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up leveraging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technology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Education has to be cost effective for the future community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Flaws of tuition classes (online &amp; in person)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Most students cannot access the best teachers and materials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Often lacks consistency, dependability &amp; comprehensive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coverage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Lacks convenience of time, repeatability etc.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 affordable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 many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Drawbacks of competitors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Lack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high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quality, focussed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content with comprehensive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coverage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Unsuitable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 a wide range of merit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levels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Inflated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price,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misleading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ads &amp; pressure sales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scandals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Toxic work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culture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534020" y="1196752"/>
            <a:ext cx="441472" cy="482243"/>
            <a:chOff x="5210648" y="1305930"/>
            <a:chExt cx="441472" cy="482243"/>
          </a:xfrm>
        </p:grpSpPr>
        <p:sp>
          <p:nvSpPr>
            <p:cNvPr id="23" name="Oval 22"/>
            <p:cNvSpPr/>
            <p:nvPr/>
          </p:nvSpPr>
          <p:spPr>
            <a:xfrm>
              <a:off x="5210648" y="1346702"/>
              <a:ext cx="441472" cy="44147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reeform 23"/>
            <p:cNvSpPr/>
            <p:nvPr/>
          </p:nvSpPr>
          <p:spPr>
            <a:xfrm rot="1800000">
              <a:off x="5305541" y="1457355"/>
              <a:ext cx="251687" cy="287130"/>
            </a:xfrm>
            <a:custGeom>
              <a:avLst/>
              <a:gdLst>
                <a:gd name="connsiteX0" fmla="*/ 485860 w 1693228"/>
                <a:gd name="connsiteY0" fmla="*/ 642774 h 2124839"/>
                <a:gd name="connsiteX1" fmla="*/ 521182 w 1693228"/>
                <a:gd name="connsiteY1" fmla="*/ 635643 h 2124839"/>
                <a:gd name="connsiteX2" fmla="*/ 555690 w 1693228"/>
                <a:gd name="connsiteY2" fmla="*/ 635642 h 2124839"/>
                <a:gd name="connsiteX3" fmla="*/ 639305 w 1693228"/>
                <a:gd name="connsiteY3" fmla="*/ 691066 h 2124839"/>
                <a:gd name="connsiteX4" fmla="*/ 642282 w 1693228"/>
                <a:gd name="connsiteY4" fmla="*/ 705813 h 2124839"/>
                <a:gd name="connsiteX5" fmla="*/ 807101 w 1693228"/>
                <a:gd name="connsiteY5" fmla="*/ 610655 h 2124839"/>
                <a:gd name="connsiteX6" fmla="*/ 796314 w 1693228"/>
                <a:gd name="connsiteY6" fmla="*/ 601141 h 2124839"/>
                <a:gd name="connsiteX7" fmla="*/ 790123 w 1693228"/>
                <a:gd name="connsiteY7" fmla="*/ 501016 h 2124839"/>
                <a:gd name="connsiteX8" fmla="*/ 807378 w 1693228"/>
                <a:gd name="connsiteY8" fmla="*/ 471132 h 2124839"/>
                <a:gd name="connsiteX9" fmla="*/ 831215 w 1693228"/>
                <a:gd name="connsiteY9" fmla="*/ 444107 h 2124839"/>
                <a:gd name="connsiteX10" fmla="*/ 931339 w 1693228"/>
                <a:gd name="connsiteY10" fmla="*/ 437916 h 2124839"/>
                <a:gd name="connsiteX11" fmla="*/ 1304826 w 1693228"/>
                <a:gd name="connsiteY11" fmla="*/ 653549 h 2124839"/>
                <a:gd name="connsiteX12" fmla="*/ 1304826 w 1693228"/>
                <a:gd name="connsiteY12" fmla="*/ 346833 h 2124839"/>
                <a:gd name="connsiteX13" fmla="*/ 1360249 w 1693228"/>
                <a:gd name="connsiteY13" fmla="*/ 263218 h 2124839"/>
                <a:gd name="connsiteX14" fmla="*/ 1395572 w 1693228"/>
                <a:gd name="connsiteY14" fmla="*/ 256087 h 2124839"/>
                <a:gd name="connsiteX15" fmla="*/ 1430080 w 1693228"/>
                <a:gd name="connsiteY15" fmla="*/ 256087 h 2124839"/>
                <a:gd name="connsiteX16" fmla="*/ 1520826 w 1693228"/>
                <a:gd name="connsiteY16" fmla="*/ 346833 h 2124839"/>
                <a:gd name="connsiteX17" fmla="*/ 1520826 w 1693228"/>
                <a:gd name="connsiteY17" fmla="*/ 849341 h 2124839"/>
                <a:gd name="connsiteX18" fmla="*/ 1494247 w 1693228"/>
                <a:gd name="connsiteY18" fmla="*/ 913508 h 2124839"/>
                <a:gd name="connsiteX19" fmla="*/ 1469080 w 1693228"/>
                <a:gd name="connsiteY19" fmla="*/ 930476 h 2124839"/>
                <a:gd name="connsiteX20" fmla="*/ 1467138 w 1693228"/>
                <a:gd name="connsiteY20" fmla="*/ 932678 h 2124839"/>
                <a:gd name="connsiteX21" fmla="*/ 1367014 w 1693228"/>
                <a:gd name="connsiteY21" fmla="*/ 938869 h 2124839"/>
                <a:gd name="connsiteX22" fmla="*/ 1076676 w 1693228"/>
                <a:gd name="connsiteY22" fmla="*/ 771242 h 2124839"/>
                <a:gd name="connsiteX23" fmla="*/ 1301741 w 1693228"/>
                <a:gd name="connsiteY23" fmla="*/ 1161066 h 2124839"/>
                <a:gd name="connsiteX24" fmla="*/ 1302459 w 1693228"/>
                <a:gd name="connsiteY24" fmla="*/ 1161880 h 2124839"/>
                <a:gd name="connsiteX25" fmla="*/ 1684468 w 1693228"/>
                <a:gd name="connsiteY25" fmla="*/ 1823539 h 2124839"/>
                <a:gd name="connsiteX26" fmla="*/ 1660564 w 1693228"/>
                <a:gd name="connsiteY26" fmla="*/ 1912750 h 2124839"/>
                <a:gd name="connsiteX27" fmla="*/ 1574927 w 1693228"/>
                <a:gd name="connsiteY27" fmla="*/ 1962193 h 2124839"/>
                <a:gd name="connsiteX28" fmla="*/ 1485716 w 1693228"/>
                <a:gd name="connsiteY28" fmla="*/ 1938289 h 2124839"/>
                <a:gd name="connsiteX29" fmla="*/ 1138542 w 1693228"/>
                <a:gd name="connsiteY29" fmla="*/ 1336967 h 2124839"/>
                <a:gd name="connsiteX30" fmla="*/ 1067234 w 1693228"/>
                <a:gd name="connsiteY30" fmla="*/ 1378137 h 2124839"/>
                <a:gd name="connsiteX31" fmla="*/ 1413234 w 1693228"/>
                <a:gd name="connsiteY31" fmla="*/ 1977425 h 2124839"/>
                <a:gd name="connsiteX32" fmla="*/ 1389330 w 1693228"/>
                <a:gd name="connsiteY32" fmla="*/ 2066636 h 2124839"/>
                <a:gd name="connsiteX33" fmla="*/ 1303692 w 1693228"/>
                <a:gd name="connsiteY33" fmla="*/ 2116079 h 2124839"/>
                <a:gd name="connsiteX34" fmla="*/ 1214481 w 1693228"/>
                <a:gd name="connsiteY34" fmla="*/ 2092175 h 2124839"/>
                <a:gd name="connsiteX35" fmla="*/ 832472 w 1693228"/>
                <a:gd name="connsiteY35" fmla="*/ 1430516 h 2124839"/>
                <a:gd name="connsiteX36" fmla="*/ 832131 w 1693228"/>
                <a:gd name="connsiteY36" fmla="*/ 1429501 h 2124839"/>
                <a:gd name="connsiteX37" fmla="*/ 646436 w 1693228"/>
                <a:gd name="connsiteY37" fmla="*/ 1107869 h 2124839"/>
                <a:gd name="connsiteX38" fmla="*/ 646436 w 1693228"/>
                <a:gd name="connsiteY38" fmla="*/ 1354170 h 2124839"/>
                <a:gd name="connsiteX39" fmla="*/ 591013 w 1693228"/>
                <a:gd name="connsiteY39" fmla="*/ 1437785 h 2124839"/>
                <a:gd name="connsiteX40" fmla="*/ 564977 w 1693228"/>
                <a:gd name="connsiteY40" fmla="*/ 1443042 h 2124839"/>
                <a:gd name="connsiteX41" fmla="*/ 549432 w 1693228"/>
                <a:gd name="connsiteY41" fmla="*/ 1450627 h 2124839"/>
                <a:gd name="connsiteX42" fmla="*/ 480572 w 1693228"/>
                <a:gd name="connsiteY42" fmla="*/ 1441561 h 2124839"/>
                <a:gd name="connsiteX43" fmla="*/ 45387 w 1693228"/>
                <a:gd name="connsiteY43" fmla="*/ 1190307 h 2124839"/>
                <a:gd name="connsiteX44" fmla="*/ 12172 w 1693228"/>
                <a:gd name="connsiteY44" fmla="*/ 1066346 h 2124839"/>
                <a:gd name="connsiteX45" fmla="*/ 29426 w 1693228"/>
                <a:gd name="connsiteY45" fmla="*/ 1036461 h 2124839"/>
                <a:gd name="connsiteX46" fmla="*/ 153387 w 1693228"/>
                <a:gd name="connsiteY46" fmla="*/ 1003246 h 2124839"/>
                <a:gd name="connsiteX47" fmla="*/ 430436 w 1693228"/>
                <a:gd name="connsiteY47" fmla="*/ 1163200 h 2124839"/>
                <a:gd name="connsiteX48" fmla="*/ 430436 w 1693228"/>
                <a:gd name="connsiteY48" fmla="*/ 726388 h 2124839"/>
                <a:gd name="connsiteX49" fmla="*/ 485860 w 1693228"/>
                <a:gd name="connsiteY49" fmla="*/ 642774 h 2124839"/>
                <a:gd name="connsiteX50" fmla="*/ 342044 w 1693228"/>
                <a:gd name="connsiteY50" fmla="*/ 39734 h 2124839"/>
                <a:gd name="connsiteX51" fmla="*/ 746680 w 1693228"/>
                <a:gd name="connsiteY51" fmla="*/ 148156 h 2124839"/>
                <a:gd name="connsiteX52" fmla="*/ 638258 w 1693228"/>
                <a:gd name="connsiteY52" fmla="*/ 552792 h 2124839"/>
                <a:gd name="connsiteX53" fmla="*/ 233622 w 1693228"/>
                <a:gd name="connsiteY53" fmla="*/ 444370 h 2124839"/>
                <a:gd name="connsiteX54" fmla="*/ 342044 w 1693228"/>
                <a:gd name="connsiteY54" fmla="*/ 39734 h 2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93228" h="2124839">
                  <a:moveTo>
                    <a:pt x="485860" y="642774"/>
                  </a:moveTo>
                  <a:cubicBezTo>
                    <a:pt x="496716" y="638182"/>
                    <a:pt x="508653" y="635642"/>
                    <a:pt x="521182" y="635643"/>
                  </a:cubicBezTo>
                  <a:lnTo>
                    <a:pt x="555690" y="635642"/>
                  </a:lnTo>
                  <a:cubicBezTo>
                    <a:pt x="593279" y="635643"/>
                    <a:pt x="625529" y="658496"/>
                    <a:pt x="639305" y="691066"/>
                  </a:cubicBezTo>
                  <a:lnTo>
                    <a:pt x="642282" y="705813"/>
                  </a:lnTo>
                  <a:lnTo>
                    <a:pt x="807101" y="610655"/>
                  </a:lnTo>
                  <a:lnTo>
                    <a:pt x="796314" y="601141"/>
                  </a:lnTo>
                  <a:cubicBezTo>
                    <a:pt x="774996" y="572925"/>
                    <a:pt x="771329" y="533569"/>
                    <a:pt x="790123" y="501016"/>
                  </a:cubicBezTo>
                  <a:lnTo>
                    <a:pt x="807378" y="471132"/>
                  </a:lnTo>
                  <a:cubicBezTo>
                    <a:pt x="813642" y="460281"/>
                    <a:pt x="821809" y="451213"/>
                    <a:pt x="831215" y="444107"/>
                  </a:cubicBezTo>
                  <a:cubicBezTo>
                    <a:pt x="859430" y="422788"/>
                    <a:pt x="898786" y="419122"/>
                    <a:pt x="931339" y="437916"/>
                  </a:cubicBezTo>
                  <a:lnTo>
                    <a:pt x="1304826" y="653549"/>
                  </a:lnTo>
                  <a:lnTo>
                    <a:pt x="1304826" y="346833"/>
                  </a:lnTo>
                  <a:cubicBezTo>
                    <a:pt x="1304826" y="309245"/>
                    <a:pt x="1327679" y="276994"/>
                    <a:pt x="1360249" y="263218"/>
                  </a:cubicBezTo>
                  <a:cubicBezTo>
                    <a:pt x="1371106" y="258626"/>
                    <a:pt x="1383042" y="256087"/>
                    <a:pt x="1395572" y="256087"/>
                  </a:cubicBezTo>
                  <a:lnTo>
                    <a:pt x="1430080" y="256087"/>
                  </a:lnTo>
                  <a:cubicBezTo>
                    <a:pt x="1480198" y="256087"/>
                    <a:pt x="1520826" y="296715"/>
                    <a:pt x="1520826" y="346833"/>
                  </a:cubicBezTo>
                  <a:lnTo>
                    <a:pt x="1520826" y="849341"/>
                  </a:lnTo>
                  <a:cubicBezTo>
                    <a:pt x="1520826" y="874400"/>
                    <a:pt x="1510669" y="897086"/>
                    <a:pt x="1494247" y="913508"/>
                  </a:cubicBezTo>
                  <a:lnTo>
                    <a:pt x="1469080" y="930476"/>
                  </a:lnTo>
                  <a:lnTo>
                    <a:pt x="1467138" y="932678"/>
                  </a:lnTo>
                  <a:cubicBezTo>
                    <a:pt x="1438923" y="953997"/>
                    <a:pt x="1399567" y="957663"/>
                    <a:pt x="1367014" y="938869"/>
                  </a:cubicBezTo>
                  <a:lnTo>
                    <a:pt x="1076676" y="771242"/>
                  </a:lnTo>
                  <a:lnTo>
                    <a:pt x="1301741" y="1161066"/>
                  </a:lnTo>
                  <a:lnTo>
                    <a:pt x="1302459" y="1161880"/>
                  </a:lnTo>
                  <a:lnTo>
                    <a:pt x="1684468" y="1823539"/>
                  </a:lnTo>
                  <a:cubicBezTo>
                    <a:pt x="1702502" y="1854775"/>
                    <a:pt x="1691800" y="1894716"/>
                    <a:pt x="1660564" y="1912750"/>
                  </a:cubicBezTo>
                  <a:lnTo>
                    <a:pt x="1574927" y="1962193"/>
                  </a:lnTo>
                  <a:cubicBezTo>
                    <a:pt x="1543691" y="1980227"/>
                    <a:pt x="1503750" y="1969525"/>
                    <a:pt x="1485716" y="1938289"/>
                  </a:cubicBezTo>
                  <a:lnTo>
                    <a:pt x="1138542" y="1336967"/>
                  </a:lnTo>
                  <a:lnTo>
                    <a:pt x="1067234" y="1378137"/>
                  </a:lnTo>
                  <a:lnTo>
                    <a:pt x="1413234" y="1977425"/>
                  </a:lnTo>
                  <a:cubicBezTo>
                    <a:pt x="1431268" y="2008661"/>
                    <a:pt x="1420566" y="2048602"/>
                    <a:pt x="1389330" y="2066636"/>
                  </a:cubicBezTo>
                  <a:lnTo>
                    <a:pt x="1303692" y="2116079"/>
                  </a:lnTo>
                  <a:cubicBezTo>
                    <a:pt x="1272456" y="2134113"/>
                    <a:pt x="1232515" y="2123411"/>
                    <a:pt x="1214481" y="2092175"/>
                  </a:cubicBezTo>
                  <a:lnTo>
                    <a:pt x="832472" y="1430516"/>
                  </a:lnTo>
                  <a:lnTo>
                    <a:pt x="832131" y="1429501"/>
                  </a:lnTo>
                  <a:lnTo>
                    <a:pt x="646436" y="1107869"/>
                  </a:lnTo>
                  <a:lnTo>
                    <a:pt x="646436" y="1354170"/>
                  </a:lnTo>
                  <a:cubicBezTo>
                    <a:pt x="646436" y="1391759"/>
                    <a:pt x="623583" y="1424009"/>
                    <a:pt x="591013" y="1437785"/>
                  </a:cubicBezTo>
                  <a:lnTo>
                    <a:pt x="564977" y="1443042"/>
                  </a:lnTo>
                  <a:lnTo>
                    <a:pt x="549432" y="1450627"/>
                  </a:lnTo>
                  <a:cubicBezTo>
                    <a:pt x="526999" y="1456638"/>
                    <a:pt x="502274" y="1454091"/>
                    <a:pt x="480572" y="1441561"/>
                  </a:cubicBezTo>
                  <a:lnTo>
                    <a:pt x="45387" y="1190307"/>
                  </a:lnTo>
                  <a:cubicBezTo>
                    <a:pt x="1984" y="1165249"/>
                    <a:pt x="-12887" y="1109749"/>
                    <a:pt x="12172" y="1066346"/>
                  </a:cubicBezTo>
                  <a:lnTo>
                    <a:pt x="29426" y="1036461"/>
                  </a:lnTo>
                  <a:cubicBezTo>
                    <a:pt x="54485" y="993058"/>
                    <a:pt x="109984" y="978187"/>
                    <a:pt x="153387" y="1003246"/>
                  </a:cubicBezTo>
                  <a:lnTo>
                    <a:pt x="430436" y="1163200"/>
                  </a:lnTo>
                  <a:lnTo>
                    <a:pt x="430436" y="726388"/>
                  </a:lnTo>
                  <a:cubicBezTo>
                    <a:pt x="430436" y="688800"/>
                    <a:pt x="453290" y="656550"/>
                    <a:pt x="485860" y="642774"/>
                  </a:cubicBezTo>
                  <a:close/>
                  <a:moveTo>
                    <a:pt x="342044" y="39734"/>
                  </a:moveTo>
                  <a:cubicBezTo>
                    <a:pt x="483720" y="-42063"/>
                    <a:pt x="664883" y="6479"/>
                    <a:pt x="746680" y="148156"/>
                  </a:cubicBezTo>
                  <a:cubicBezTo>
                    <a:pt x="828477" y="289832"/>
                    <a:pt x="779934" y="470995"/>
                    <a:pt x="638258" y="552792"/>
                  </a:cubicBezTo>
                  <a:cubicBezTo>
                    <a:pt x="496581" y="634589"/>
                    <a:pt x="315419" y="586046"/>
                    <a:pt x="233622" y="444370"/>
                  </a:cubicBezTo>
                  <a:cubicBezTo>
                    <a:pt x="151825" y="302693"/>
                    <a:pt x="200367" y="121531"/>
                    <a:pt x="342044" y="3973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/>
            <p:cNvSpPr/>
            <p:nvPr/>
          </p:nvSpPr>
          <p:spPr>
            <a:xfrm>
              <a:off x="5364088" y="1365717"/>
              <a:ext cx="147547" cy="1344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99018" y="1305930"/>
              <a:ext cx="199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b="1" dirty="0" smtClean="0">
                  <a:solidFill>
                    <a:srgbClr val="8080F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?</a:t>
              </a:r>
              <a:endParaRPr lang="en-AU" sz="1200" b="1" dirty="0">
                <a:solidFill>
                  <a:srgbClr val="8080F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43444" y="4797152"/>
            <a:ext cx="441472" cy="441472"/>
            <a:chOff x="718935" y="3724711"/>
            <a:chExt cx="534181" cy="534181"/>
          </a:xfrm>
        </p:grpSpPr>
        <p:sp>
          <p:nvSpPr>
            <p:cNvPr id="30" name="Oval 29"/>
            <p:cNvSpPr/>
            <p:nvPr/>
          </p:nvSpPr>
          <p:spPr>
            <a:xfrm>
              <a:off x="718935" y="3724711"/>
              <a:ext cx="534181" cy="53418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ounded Rectangle 30"/>
            <p:cNvSpPr/>
            <p:nvPr/>
          </p:nvSpPr>
          <p:spPr>
            <a:xfrm rot="18938164">
              <a:off x="1003715" y="3857266"/>
              <a:ext cx="162801" cy="871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ounded Rectangle 31"/>
            <p:cNvSpPr/>
            <p:nvPr/>
          </p:nvSpPr>
          <p:spPr>
            <a:xfrm rot="18938164">
              <a:off x="826592" y="4036297"/>
              <a:ext cx="162801" cy="871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ounded Rectangle 32"/>
            <p:cNvSpPr/>
            <p:nvPr/>
          </p:nvSpPr>
          <p:spPr>
            <a:xfrm rot="2898684">
              <a:off x="1025587" y="3917744"/>
              <a:ext cx="10985" cy="6577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ounded Rectangle 33"/>
            <p:cNvSpPr/>
            <p:nvPr/>
          </p:nvSpPr>
          <p:spPr>
            <a:xfrm rot="2898684">
              <a:off x="957020" y="3993544"/>
              <a:ext cx="10985" cy="6577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884529" y="3861048"/>
              <a:ext cx="49769" cy="63609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1060230" y="4068976"/>
              <a:ext cx="49769" cy="63609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1093959" y="4028480"/>
              <a:ext cx="61518" cy="2393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833777" y="3934298"/>
              <a:ext cx="61518" cy="2393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20319" y="4099675"/>
              <a:ext cx="16240" cy="6582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955794" y="3819123"/>
              <a:ext cx="16240" cy="6582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164288" y="4802725"/>
            <a:ext cx="1290571" cy="354467"/>
            <a:chOff x="5292080" y="5805264"/>
            <a:chExt cx="1290571" cy="354467"/>
          </a:xfrm>
        </p:grpSpPr>
        <p:pic>
          <p:nvPicPr>
            <p:cNvPr id="41" name="Picture 2" descr="BYJU'S - Crunchbase Company Profile &amp; Fundi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080" y="5871342"/>
              <a:ext cx="234565" cy="234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Unacademy Learning App 5.2.86 Check more at https://appsapkpure.com/ unacademy-learning-app-5-2-86/ | Learning logo, Online teaching portfolio,  Online learni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5826562"/>
              <a:ext cx="266734" cy="266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8" descr="Learn about Laser Range Finders with ROS in my Udemy Course - General - ROS  Discours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276" y="5859388"/>
              <a:ext cx="233908" cy="233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2" descr="Yuanfudao - Crunchbase Company Profile &amp; Fundi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5805264"/>
              <a:ext cx="354467" cy="354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/>
            <p:cNvSpPr/>
            <p:nvPr/>
          </p:nvSpPr>
          <p:spPr>
            <a:xfrm>
              <a:off x="5292080" y="5835153"/>
              <a:ext cx="1261919" cy="284662"/>
            </a:xfrm>
            <a:prstGeom prst="rect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67000"/>
                    <a:lumMod val="0"/>
                    <a:lumOff val="100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0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774177" y="1672457"/>
            <a:ext cx="4233943" cy="322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Anodiam 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mobile app 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web 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site</a:t>
            </a:r>
            <a:endParaRPr lang="en-US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Exceptionally well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designed, user centric, cloud based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Registered students/parents purchase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listed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courses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online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Students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learn in own time, pace &amp;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comfort; raise queries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Queries resolved within 3 business days</a:t>
            </a:r>
          </a:p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Highest quality content to ensure genuine learning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Professionally managed content: engaging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fun,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in-depth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Exam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oriented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comprehensive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coverage of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syllabus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80% video &amp; 20% non-video (notes, diagrams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Self tests, repeat until perfection, no red ink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Value driven business 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model for maximum returns</a:t>
            </a:r>
            <a:endParaRPr lang="en-US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Ensure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students &amp; parents find us dependable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Affordable,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demand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driven,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 based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pricing for optimum sales</a:t>
            </a:r>
            <a:endParaRPr lang="en-AU" sz="1000" dirty="0" smtClean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Extensive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2602" y="1196752"/>
            <a:ext cx="3728974" cy="4406292"/>
            <a:chOff x="382602" y="1196752"/>
            <a:chExt cx="3728974" cy="4406292"/>
          </a:xfrm>
        </p:grpSpPr>
        <p:sp>
          <p:nvSpPr>
            <p:cNvPr id="47" name="TextBox 46"/>
            <p:cNvSpPr txBox="1"/>
            <p:nvPr/>
          </p:nvSpPr>
          <p:spPr>
            <a:xfrm>
              <a:off x="638760" y="2121131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latin typeface="+mj-lt"/>
                </a:rPr>
                <a:t>Teachers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1723" y="3488495"/>
              <a:ext cx="962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latin typeface="+mj-lt"/>
                </a:rPr>
                <a:t>Film Crew &amp; </a:t>
              </a:r>
            </a:p>
            <a:p>
              <a:pPr algn="ctr"/>
              <a:r>
                <a:rPr lang="en-AU" sz="1000" b="1" dirty="0" smtClean="0">
                  <a:latin typeface="+mj-lt"/>
                </a:rPr>
                <a:t>Head Teachers</a:t>
              </a:r>
              <a:endParaRPr lang="en-AU" sz="1000" b="1" dirty="0">
                <a:latin typeface="+mj-lt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205" y="2912606"/>
              <a:ext cx="989610" cy="63864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540" y="1481610"/>
              <a:ext cx="564490" cy="692299"/>
            </a:xfrm>
            <a:prstGeom prst="rect">
              <a:avLst/>
            </a:prstGeom>
          </p:spPr>
        </p:pic>
        <p:sp>
          <p:nvSpPr>
            <p:cNvPr id="51" name="Rounded Rectangle 50"/>
            <p:cNvSpPr/>
            <p:nvPr/>
          </p:nvSpPr>
          <p:spPr>
            <a:xfrm>
              <a:off x="382602" y="1409123"/>
              <a:ext cx="1225875" cy="2543261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52" name="Up Arrow 51"/>
            <p:cNvSpPr/>
            <p:nvPr/>
          </p:nvSpPr>
          <p:spPr>
            <a:xfrm>
              <a:off x="472766" y="2298026"/>
              <a:ext cx="1071417" cy="596142"/>
            </a:xfrm>
            <a:prstGeom prst="upArrow">
              <a:avLst>
                <a:gd name="adj1" fmla="val 74664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Constant</a:t>
              </a:r>
            </a:p>
            <a:p>
              <a:pPr algn="ctr"/>
              <a:r>
                <a:rPr lang="en-AU" sz="1000" b="1" dirty="0" smtClean="0">
                  <a:latin typeface="+mj-lt"/>
                </a:rPr>
                <a:t>Assistance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8205" y="1208837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Content Team</a:t>
              </a:r>
              <a:endParaRPr lang="en-AU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2435" y="4683637"/>
              <a:ext cx="1447752" cy="573998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902437" y="5202934"/>
              <a:ext cx="9621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latin typeface="+mj-lt"/>
                </a:rPr>
                <a:t>IT, Marketing</a:t>
              </a:r>
            </a:p>
            <a:p>
              <a:pPr algn="ctr"/>
              <a:r>
                <a:rPr lang="en-AU" sz="1000" b="1" dirty="0" smtClean="0">
                  <a:latin typeface="+mj-lt"/>
                </a:rPr>
                <a:t>Operations etc.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95536" y="4624936"/>
              <a:ext cx="3716040" cy="978108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67478" y="4369863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Platform Team</a:t>
              </a:r>
              <a:endParaRPr lang="en-AU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58" name="Up Arrow 57"/>
            <p:cNvSpPr/>
            <p:nvPr/>
          </p:nvSpPr>
          <p:spPr>
            <a:xfrm>
              <a:off x="806480" y="3940203"/>
              <a:ext cx="1130171" cy="694230"/>
            </a:xfrm>
            <a:prstGeom prst="upArrow">
              <a:avLst>
                <a:gd name="adj1" fmla="val 6513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Platform Dev &amp; Support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23400" y="2121131"/>
              <a:ext cx="848591" cy="961159"/>
            </a:xfrm>
            <a:prstGeom prst="rect">
              <a:avLst/>
            </a:prstGeom>
          </p:spPr>
        </p:pic>
        <p:sp>
          <p:nvSpPr>
            <p:cNvPr id="60" name="Rounded Rectangle 59"/>
            <p:cNvSpPr/>
            <p:nvPr/>
          </p:nvSpPr>
          <p:spPr>
            <a:xfrm>
              <a:off x="2983090" y="1397944"/>
              <a:ext cx="1128486" cy="2543261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30941" y="1196752"/>
              <a:ext cx="6335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Students</a:t>
              </a:r>
              <a:endParaRPr lang="en-AU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62" name="Right Arrow 61"/>
            <p:cNvSpPr/>
            <p:nvPr/>
          </p:nvSpPr>
          <p:spPr>
            <a:xfrm>
              <a:off x="1608477" y="1468988"/>
              <a:ext cx="1407678" cy="822472"/>
            </a:xfrm>
            <a:prstGeom prst="rightArrow">
              <a:avLst>
                <a:gd name="adj1" fmla="val 81369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High Quality Contents:</a:t>
              </a:r>
            </a:p>
            <a:p>
              <a:pPr algn="ctr"/>
              <a:r>
                <a:rPr lang="en-AU" sz="1000" dirty="0" smtClean="0">
                  <a:latin typeface="+mj-lt"/>
                </a:rPr>
                <a:t>Video,</a:t>
              </a:r>
            </a:p>
            <a:p>
              <a:pPr algn="ctr"/>
              <a:r>
                <a:rPr lang="en-AU" sz="1000" dirty="0" smtClean="0">
                  <a:latin typeface="+mj-lt"/>
                </a:rPr>
                <a:t>&amp; non video</a:t>
              </a:r>
              <a:endParaRPr lang="en-AU" sz="1000" dirty="0">
                <a:latin typeface="+mj-lt"/>
              </a:endParaRPr>
            </a:p>
          </p:txBody>
        </p:sp>
        <p:sp>
          <p:nvSpPr>
            <p:cNvPr id="63" name="Right Arrow 62"/>
            <p:cNvSpPr/>
            <p:nvPr/>
          </p:nvSpPr>
          <p:spPr>
            <a:xfrm>
              <a:off x="1613646" y="2743518"/>
              <a:ext cx="1395695" cy="388574"/>
            </a:xfrm>
            <a:prstGeom prst="rightArrow">
              <a:avLst>
                <a:gd name="adj1" fmla="val 6778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Resolutions</a:t>
              </a:r>
              <a:endParaRPr lang="en-AU" sz="1000" dirty="0">
                <a:latin typeface="+mj-lt"/>
              </a:endParaRPr>
            </a:p>
          </p:txBody>
        </p:sp>
        <p:sp>
          <p:nvSpPr>
            <p:cNvPr id="64" name="Left Arrow 63"/>
            <p:cNvSpPr/>
            <p:nvPr/>
          </p:nvSpPr>
          <p:spPr>
            <a:xfrm>
              <a:off x="1594696" y="2399000"/>
              <a:ext cx="1403732" cy="373820"/>
            </a:xfrm>
            <a:prstGeom prst="leftArrow">
              <a:avLst>
                <a:gd name="adj1" fmla="val 69934"/>
                <a:gd name="adj2" fmla="val 5224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Queries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65" name="Left Arrow 64"/>
            <p:cNvSpPr/>
            <p:nvPr/>
          </p:nvSpPr>
          <p:spPr>
            <a:xfrm>
              <a:off x="1588417" y="3250060"/>
              <a:ext cx="1403732" cy="373820"/>
            </a:xfrm>
            <a:prstGeom prst="leftArrow">
              <a:avLst>
                <a:gd name="adj1" fmla="val 69934"/>
                <a:gd name="adj2" fmla="val 5224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Ratings &amp; feedback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66" name="Up Arrow 65"/>
            <p:cNvSpPr/>
            <p:nvPr/>
          </p:nvSpPr>
          <p:spPr>
            <a:xfrm>
              <a:off x="2679147" y="3926004"/>
              <a:ext cx="1130171" cy="694230"/>
            </a:xfrm>
            <a:prstGeom prst="upArrow">
              <a:avLst>
                <a:gd name="adj1" fmla="val 6513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Platform Dev &amp; Support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86758" y="2822542"/>
            <a:ext cx="441472" cy="441472"/>
            <a:chOff x="4687640" y="1040298"/>
            <a:chExt cx="441472" cy="441472"/>
          </a:xfrm>
        </p:grpSpPr>
        <p:sp>
          <p:nvSpPr>
            <p:cNvPr id="108" name="Oval 107"/>
            <p:cNvSpPr/>
            <p:nvPr/>
          </p:nvSpPr>
          <p:spPr>
            <a:xfrm>
              <a:off x="4687640" y="1040298"/>
              <a:ext cx="441472" cy="441472"/>
            </a:xfrm>
            <a:prstGeom prst="ellipse">
              <a:avLst/>
            </a:prstGeom>
            <a:solidFill>
              <a:srgbClr val="7F7FFF"/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4793692" y="1107856"/>
              <a:ext cx="229368" cy="241462"/>
              <a:chOff x="2085531" y="4445381"/>
              <a:chExt cx="1697392" cy="1624440"/>
            </a:xfrm>
          </p:grpSpPr>
          <p:sp>
            <p:nvSpPr>
              <p:cNvPr id="112" name="Flowchart: Delay 111"/>
              <p:cNvSpPr/>
              <p:nvPr/>
            </p:nvSpPr>
            <p:spPr>
              <a:xfrm rot="16200000">
                <a:off x="2542015" y="4916037"/>
                <a:ext cx="697300" cy="1610267"/>
              </a:xfrm>
              <a:prstGeom prst="flowChartDelay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3" name="Flowchart: Delay 112"/>
              <p:cNvSpPr/>
              <p:nvPr/>
            </p:nvSpPr>
            <p:spPr>
              <a:xfrm rot="5400000">
                <a:off x="2518247" y="4707831"/>
                <a:ext cx="744826" cy="844061"/>
              </a:xfrm>
              <a:prstGeom prst="flowChartDelay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4" name="Flowchart: Magnetic Disk 113"/>
              <p:cNvSpPr/>
              <p:nvPr/>
            </p:nvSpPr>
            <p:spPr>
              <a:xfrm>
                <a:off x="2420718" y="4562811"/>
                <a:ext cx="939883" cy="459509"/>
              </a:xfrm>
              <a:prstGeom prst="flowChartMagneticDisk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5" name="Diamond 114"/>
              <p:cNvSpPr/>
              <p:nvPr/>
            </p:nvSpPr>
            <p:spPr>
              <a:xfrm>
                <a:off x="2286825" y="4445381"/>
                <a:ext cx="1208747" cy="410531"/>
              </a:xfrm>
              <a:prstGeom prst="diamond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3007433" y="4624306"/>
                <a:ext cx="665403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3672836" y="4596172"/>
                <a:ext cx="0" cy="51947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Isosceles Triangle 117"/>
              <p:cNvSpPr/>
              <p:nvPr/>
            </p:nvSpPr>
            <p:spPr>
              <a:xfrm>
                <a:off x="3574361" y="4939713"/>
                <a:ext cx="208562" cy="27346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686758" y="1613363"/>
            <a:ext cx="441472" cy="441472"/>
            <a:chOff x="4884951" y="1569092"/>
            <a:chExt cx="534181" cy="534181"/>
          </a:xfrm>
        </p:grpSpPr>
        <p:sp>
          <p:nvSpPr>
            <p:cNvPr id="101" name="Freeform 100"/>
            <p:cNvSpPr/>
            <p:nvPr/>
          </p:nvSpPr>
          <p:spPr>
            <a:xfrm>
              <a:off x="5209599" y="1732006"/>
              <a:ext cx="153144" cy="186969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5339167" y="1778137"/>
              <a:ext cx="64948" cy="116093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5009249" y="1709742"/>
              <a:ext cx="305286" cy="311925"/>
            </a:xfrm>
            <a:custGeom>
              <a:avLst/>
              <a:gdLst>
                <a:gd name="connsiteX0" fmla="*/ 1696691 w 3393383"/>
                <a:gd name="connsiteY0" fmla="*/ 2280539 h 3194209"/>
                <a:gd name="connsiteX1" fmla="*/ 1628697 w 3393383"/>
                <a:gd name="connsiteY1" fmla="*/ 2353267 h 3194209"/>
                <a:gd name="connsiteX2" fmla="*/ 1696691 w 3393383"/>
                <a:gd name="connsiteY2" fmla="*/ 2425995 h 3194209"/>
                <a:gd name="connsiteX3" fmla="*/ 1764685 w 3393383"/>
                <a:gd name="connsiteY3" fmla="*/ 2353267 h 3194209"/>
                <a:gd name="connsiteX4" fmla="*/ 1696691 w 3393383"/>
                <a:gd name="connsiteY4" fmla="*/ 2280539 h 3194209"/>
                <a:gd name="connsiteX5" fmla="*/ 229652 w 3393383"/>
                <a:gd name="connsiteY5" fmla="*/ 160030 h 3194209"/>
                <a:gd name="connsiteX6" fmla="*/ 159275 w 3393383"/>
                <a:gd name="connsiteY6" fmla="*/ 230406 h 3194209"/>
                <a:gd name="connsiteX7" fmla="*/ 159275 w 3393383"/>
                <a:gd name="connsiteY7" fmla="*/ 2140217 h 3194209"/>
                <a:gd name="connsiteX8" fmla="*/ 229652 w 3393383"/>
                <a:gd name="connsiteY8" fmla="*/ 2210593 h 3194209"/>
                <a:gd name="connsiteX9" fmla="*/ 3173791 w 3393383"/>
                <a:gd name="connsiteY9" fmla="*/ 2210593 h 3194209"/>
                <a:gd name="connsiteX10" fmla="*/ 3244168 w 3393383"/>
                <a:gd name="connsiteY10" fmla="*/ 2140217 h 3194209"/>
                <a:gd name="connsiteX11" fmla="*/ 3244168 w 3393383"/>
                <a:gd name="connsiteY11" fmla="*/ 230406 h 3194209"/>
                <a:gd name="connsiteX12" fmla="*/ 3173791 w 3393383"/>
                <a:gd name="connsiteY12" fmla="*/ 160030 h 3194209"/>
                <a:gd name="connsiteX13" fmla="*/ 85154 w 3393383"/>
                <a:gd name="connsiteY13" fmla="*/ 0 h 3194209"/>
                <a:gd name="connsiteX14" fmla="*/ 3308229 w 3393383"/>
                <a:gd name="connsiteY14" fmla="*/ 0 h 3194209"/>
                <a:gd name="connsiteX15" fmla="*/ 3393383 w 3393383"/>
                <a:gd name="connsiteY15" fmla="*/ 85154 h 3194209"/>
                <a:gd name="connsiteX16" fmla="*/ 3393383 w 3393383"/>
                <a:gd name="connsiteY16" fmla="*/ 2396027 h 3194209"/>
                <a:gd name="connsiteX17" fmla="*/ 3308229 w 3393383"/>
                <a:gd name="connsiteY17" fmla="*/ 2481181 h 3194209"/>
                <a:gd name="connsiteX18" fmla="*/ 2133943 w 3393383"/>
                <a:gd name="connsiteY18" fmla="*/ 2481181 h 3194209"/>
                <a:gd name="connsiteX19" fmla="*/ 2133943 w 3393383"/>
                <a:gd name="connsiteY19" fmla="*/ 2938434 h 3194209"/>
                <a:gd name="connsiteX20" fmla="*/ 2471309 w 3393383"/>
                <a:gd name="connsiteY20" fmla="*/ 2938434 h 3194209"/>
                <a:gd name="connsiteX21" fmla="*/ 2471309 w 3393383"/>
                <a:gd name="connsiteY21" fmla="*/ 3194209 h 3194209"/>
                <a:gd name="connsiteX22" fmla="*/ 922069 w 3393383"/>
                <a:gd name="connsiteY22" fmla="*/ 3194209 h 3194209"/>
                <a:gd name="connsiteX23" fmla="*/ 922069 w 3393383"/>
                <a:gd name="connsiteY23" fmla="*/ 2938434 h 3194209"/>
                <a:gd name="connsiteX24" fmla="*/ 1259438 w 3393383"/>
                <a:gd name="connsiteY24" fmla="*/ 2938434 h 3194209"/>
                <a:gd name="connsiteX25" fmla="*/ 1259438 w 3393383"/>
                <a:gd name="connsiteY25" fmla="*/ 2481181 h 3194209"/>
                <a:gd name="connsiteX26" fmla="*/ 85154 w 3393383"/>
                <a:gd name="connsiteY26" fmla="*/ 2481181 h 3194209"/>
                <a:gd name="connsiteX27" fmla="*/ 0 w 3393383"/>
                <a:gd name="connsiteY27" fmla="*/ 2396027 h 3194209"/>
                <a:gd name="connsiteX28" fmla="*/ 0 w 3393383"/>
                <a:gd name="connsiteY28" fmla="*/ 85154 h 3194209"/>
                <a:gd name="connsiteX29" fmla="*/ 85154 w 3393383"/>
                <a:gd name="connsiteY29" fmla="*/ 0 h 319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93383" h="3194209">
                  <a:moveTo>
                    <a:pt x="1696691" y="2280539"/>
                  </a:moveTo>
                  <a:cubicBezTo>
                    <a:pt x="1659139" y="2280539"/>
                    <a:pt x="1628697" y="2313100"/>
                    <a:pt x="1628697" y="2353267"/>
                  </a:cubicBezTo>
                  <a:cubicBezTo>
                    <a:pt x="1628697" y="2393434"/>
                    <a:pt x="1659139" y="2425995"/>
                    <a:pt x="1696691" y="2425995"/>
                  </a:cubicBezTo>
                  <a:cubicBezTo>
                    <a:pt x="1734243" y="2425995"/>
                    <a:pt x="1764685" y="2393434"/>
                    <a:pt x="1764685" y="2353267"/>
                  </a:cubicBezTo>
                  <a:cubicBezTo>
                    <a:pt x="1764685" y="2313100"/>
                    <a:pt x="1734243" y="2280539"/>
                    <a:pt x="1696691" y="2280539"/>
                  </a:cubicBezTo>
                  <a:close/>
                  <a:moveTo>
                    <a:pt x="229652" y="160030"/>
                  </a:moveTo>
                  <a:cubicBezTo>
                    <a:pt x="190784" y="160030"/>
                    <a:pt x="159275" y="191538"/>
                    <a:pt x="159275" y="230406"/>
                  </a:cubicBezTo>
                  <a:lnTo>
                    <a:pt x="159275" y="2140217"/>
                  </a:lnTo>
                  <a:cubicBezTo>
                    <a:pt x="159275" y="2179085"/>
                    <a:pt x="190784" y="2210593"/>
                    <a:pt x="229652" y="2210593"/>
                  </a:cubicBezTo>
                  <a:lnTo>
                    <a:pt x="3173791" y="2210593"/>
                  </a:lnTo>
                  <a:cubicBezTo>
                    <a:pt x="3212659" y="2210593"/>
                    <a:pt x="3244168" y="2179085"/>
                    <a:pt x="3244168" y="2140217"/>
                  </a:cubicBezTo>
                  <a:lnTo>
                    <a:pt x="3244168" y="230406"/>
                  </a:lnTo>
                  <a:cubicBezTo>
                    <a:pt x="3244168" y="191538"/>
                    <a:pt x="3212659" y="160030"/>
                    <a:pt x="3173791" y="160030"/>
                  </a:cubicBezTo>
                  <a:close/>
                  <a:moveTo>
                    <a:pt x="85154" y="0"/>
                  </a:moveTo>
                  <a:lnTo>
                    <a:pt x="3308229" y="0"/>
                  </a:lnTo>
                  <a:cubicBezTo>
                    <a:pt x="3355259" y="0"/>
                    <a:pt x="3393383" y="38124"/>
                    <a:pt x="3393383" y="85154"/>
                  </a:cubicBezTo>
                  <a:lnTo>
                    <a:pt x="3393383" y="2396027"/>
                  </a:lnTo>
                  <a:cubicBezTo>
                    <a:pt x="3393383" y="2443057"/>
                    <a:pt x="3355259" y="2481181"/>
                    <a:pt x="3308229" y="2481181"/>
                  </a:cubicBezTo>
                  <a:lnTo>
                    <a:pt x="2133943" y="2481181"/>
                  </a:lnTo>
                  <a:lnTo>
                    <a:pt x="2133943" y="2938434"/>
                  </a:lnTo>
                  <a:lnTo>
                    <a:pt x="2471309" y="2938434"/>
                  </a:lnTo>
                  <a:lnTo>
                    <a:pt x="2471309" y="3194209"/>
                  </a:lnTo>
                  <a:lnTo>
                    <a:pt x="922069" y="3194209"/>
                  </a:lnTo>
                  <a:lnTo>
                    <a:pt x="922069" y="2938434"/>
                  </a:lnTo>
                  <a:lnTo>
                    <a:pt x="1259438" y="2938434"/>
                  </a:lnTo>
                  <a:lnTo>
                    <a:pt x="1259438" y="2481181"/>
                  </a:lnTo>
                  <a:lnTo>
                    <a:pt x="85154" y="2481181"/>
                  </a:lnTo>
                  <a:cubicBezTo>
                    <a:pt x="38124" y="2481181"/>
                    <a:pt x="0" y="2443057"/>
                    <a:pt x="0" y="2396027"/>
                  </a:cubicBezTo>
                  <a:lnTo>
                    <a:pt x="0" y="85154"/>
                  </a:lnTo>
                  <a:cubicBezTo>
                    <a:pt x="0" y="38124"/>
                    <a:pt x="38124" y="0"/>
                    <a:pt x="851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Oval 66"/>
            <p:cNvSpPr/>
            <p:nvPr/>
          </p:nvSpPr>
          <p:spPr>
            <a:xfrm>
              <a:off x="4884951" y="1569092"/>
              <a:ext cx="534181" cy="53418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4978182" y="1700808"/>
              <a:ext cx="305285" cy="311925"/>
            </a:xfrm>
            <a:custGeom>
              <a:avLst/>
              <a:gdLst>
                <a:gd name="connsiteX0" fmla="*/ 1696691 w 3393383"/>
                <a:gd name="connsiteY0" fmla="*/ 2280539 h 3194209"/>
                <a:gd name="connsiteX1" fmla="*/ 1628697 w 3393383"/>
                <a:gd name="connsiteY1" fmla="*/ 2353267 h 3194209"/>
                <a:gd name="connsiteX2" fmla="*/ 1696691 w 3393383"/>
                <a:gd name="connsiteY2" fmla="*/ 2425995 h 3194209"/>
                <a:gd name="connsiteX3" fmla="*/ 1764685 w 3393383"/>
                <a:gd name="connsiteY3" fmla="*/ 2353267 h 3194209"/>
                <a:gd name="connsiteX4" fmla="*/ 1696691 w 3393383"/>
                <a:gd name="connsiteY4" fmla="*/ 2280539 h 3194209"/>
                <a:gd name="connsiteX5" fmla="*/ 229652 w 3393383"/>
                <a:gd name="connsiteY5" fmla="*/ 160030 h 3194209"/>
                <a:gd name="connsiteX6" fmla="*/ 159275 w 3393383"/>
                <a:gd name="connsiteY6" fmla="*/ 230406 h 3194209"/>
                <a:gd name="connsiteX7" fmla="*/ 159275 w 3393383"/>
                <a:gd name="connsiteY7" fmla="*/ 2140217 h 3194209"/>
                <a:gd name="connsiteX8" fmla="*/ 229652 w 3393383"/>
                <a:gd name="connsiteY8" fmla="*/ 2210593 h 3194209"/>
                <a:gd name="connsiteX9" fmla="*/ 3173791 w 3393383"/>
                <a:gd name="connsiteY9" fmla="*/ 2210593 h 3194209"/>
                <a:gd name="connsiteX10" fmla="*/ 3244168 w 3393383"/>
                <a:gd name="connsiteY10" fmla="*/ 2140217 h 3194209"/>
                <a:gd name="connsiteX11" fmla="*/ 3244168 w 3393383"/>
                <a:gd name="connsiteY11" fmla="*/ 230406 h 3194209"/>
                <a:gd name="connsiteX12" fmla="*/ 3173791 w 3393383"/>
                <a:gd name="connsiteY12" fmla="*/ 160030 h 3194209"/>
                <a:gd name="connsiteX13" fmla="*/ 85154 w 3393383"/>
                <a:gd name="connsiteY13" fmla="*/ 0 h 3194209"/>
                <a:gd name="connsiteX14" fmla="*/ 3308229 w 3393383"/>
                <a:gd name="connsiteY14" fmla="*/ 0 h 3194209"/>
                <a:gd name="connsiteX15" fmla="*/ 3393383 w 3393383"/>
                <a:gd name="connsiteY15" fmla="*/ 85154 h 3194209"/>
                <a:gd name="connsiteX16" fmla="*/ 3393383 w 3393383"/>
                <a:gd name="connsiteY16" fmla="*/ 2396027 h 3194209"/>
                <a:gd name="connsiteX17" fmla="*/ 3308229 w 3393383"/>
                <a:gd name="connsiteY17" fmla="*/ 2481181 h 3194209"/>
                <a:gd name="connsiteX18" fmla="*/ 2133943 w 3393383"/>
                <a:gd name="connsiteY18" fmla="*/ 2481181 h 3194209"/>
                <a:gd name="connsiteX19" fmla="*/ 2133943 w 3393383"/>
                <a:gd name="connsiteY19" fmla="*/ 2938434 h 3194209"/>
                <a:gd name="connsiteX20" fmla="*/ 2471309 w 3393383"/>
                <a:gd name="connsiteY20" fmla="*/ 2938434 h 3194209"/>
                <a:gd name="connsiteX21" fmla="*/ 2471309 w 3393383"/>
                <a:gd name="connsiteY21" fmla="*/ 3194209 h 3194209"/>
                <a:gd name="connsiteX22" fmla="*/ 922069 w 3393383"/>
                <a:gd name="connsiteY22" fmla="*/ 3194209 h 3194209"/>
                <a:gd name="connsiteX23" fmla="*/ 922069 w 3393383"/>
                <a:gd name="connsiteY23" fmla="*/ 2938434 h 3194209"/>
                <a:gd name="connsiteX24" fmla="*/ 1259438 w 3393383"/>
                <a:gd name="connsiteY24" fmla="*/ 2938434 h 3194209"/>
                <a:gd name="connsiteX25" fmla="*/ 1259438 w 3393383"/>
                <a:gd name="connsiteY25" fmla="*/ 2481181 h 3194209"/>
                <a:gd name="connsiteX26" fmla="*/ 85154 w 3393383"/>
                <a:gd name="connsiteY26" fmla="*/ 2481181 h 3194209"/>
                <a:gd name="connsiteX27" fmla="*/ 0 w 3393383"/>
                <a:gd name="connsiteY27" fmla="*/ 2396027 h 3194209"/>
                <a:gd name="connsiteX28" fmla="*/ 0 w 3393383"/>
                <a:gd name="connsiteY28" fmla="*/ 85154 h 3194209"/>
                <a:gd name="connsiteX29" fmla="*/ 85154 w 3393383"/>
                <a:gd name="connsiteY29" fmla="*/ 0 h 319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93383" h="3194209">
                  <a:moveTo>
                    <a:pt x="1696691" y="2280539"/>
                  </a:moveTo>
                  <a:cubicBezTo>
                    <a:pt x="1659139" y="2280539"/>
                    <a:pt x="1628697" y="2313100"/>
                    <a:pt x="1628697" y="2353267"/>
                  </a:cubicBezTo>
                  <a:cubicBezTo>
                    <a:pt x="1628697" y="2393434"/>
                    <a:pt x="1659139" y="2425995"/>
                    <a:pt x="1696691" y="2425995"/>
                  </a:cubicBezTo>
                  <a:cubicBezTo>
                    <a:pt x="1734243" y="2425995"/>
                    <a:pt x="1764685" y="2393434"/>
                    <a:pt x="1764685" y="2353267"/>
                  </a:cubicBezTo>
                  <a:cubicBezTo>
                    <a:pt x="1764685" y="2313100"/>
                    <a:pt x="1734243" y="2280539"/>
                    <a:pt x="1696691" y="2280539"/>
                  </a:cubicBezTo>
                  <a:close/>
                  <a:moveTo>
                    <a:pt x="229652" y="160030"/>
                  </a:moveTo>
                  <a:cubicBezTo>
                    <a:pt x="190784" y="160030"/>
                    <a:pt x="159275" y="191538"/>
                    <a:pt x="159275" y="230406"/>
                  </a:cubicBezTo>
                  <a:lnTo>
                    <a:pt x="159275" y="2140217"/>
                  </a:lnTo>
                  <a:cubicBezTo>
                    <a:pt x="159275" y="2179085"/>
                    <a:pt x="190784" y="2210593"/>
                    <a:pt x="229652" y="2210593"/>
                  </a:cubicBezTo>
                  <a:lnTo>
                    <a:pt x="3173791" y="2210593"/>
                  </a:lnTo>
                  <a:cubicBezTo>
                    <a:pt x="3212659" y="2210593"/>
                    <a:pt x="3244168" y="2179085"/>
                    <a:pt x="3244168" y="2140217"/>
                  </a:cubicBezTo>
                  <a:lnTo>
                    <a:pt x="3244168" y="230406"/>
                  </a:lnTo>
                  <a:cubicBezTo>
                    <a:pt x="3244168" y="191538"/>
                    <a:pt x="3212659" y="160030"/>
                    <a:pt x="3173791" y="160030"/>
                  </a:cubicBezTo>
                  <a:close/>
                  <a:moveTo>
                    <a:pt x="85154" y="0"/>
                  </a:moveTo>
                  <a:lnTo>
                    <a:pt x="3308229" y="0"/>
                  </a:lnTo>
                  <a:cubicBezTo>
                    <a:pt x="3355259" y="0"/>
                    <a:pt x="3393383" y="38124"/>
                    <a:pt x="3393383" y="85154"/>
                  </a:cubicBezTo>
                  <a:lnTo>
                    <a:pt x="3393383" y="2396027"/>
                  </a:lnTo>
                  <a:cubicBezTo>
                    <a:pt x="3393383" y="2443057"/>
                    <a:pt x="3355259" y="2481181"/>
                    <a:pt x="3308229" y="2481181"/>
                  </a:cubicBezTo>
                  <a:lnTo>
                    <a:pt x="2133943" y="2481181"/>
                  </a:lnTo>
                  <a:lnTo>
                    <a:pt x="2133943" y="2938434"/>
                  </a:lnTo>
                  <a:lnTo>
                    <a:pt x="2471309" y="2938434"/>
                  </a:lnTo>
                  <a:lnTo>
                    <a:pt x="2471309" y="3194209"/>
                  </a:lnTo>
                  <a:lnTo>
                    <a:pt x="922069" y="3194209"/>
                  </a:lnTo>
                  <a:lnTo>
                    <a:pt x="922069" y="2938434"/>
                  </a:lnTo>
                  <a:lnTo>
                    <a:pt x="1259438" y="2938434"/>
                  </a:lnTo>
                  <a:lnTo>
                    <a:pt x="1259438" y="2481181"/>
                  </a:lnTo>
                  <a:lnTo>
                    <a:pt x="85154" y="2481181"/>
                  </a:lnTo>
                  <a:cubicBezTo>
                    <a:pt x="38124" y="2481181"/>
                    <a:pt x="0" y="2443057"/>
                    <a:pt x="0" y="2396027"/>
                  </a:cubicBezTo>
                  <a:lnTo>
                    <a:pt x="0" y="85154"/>
                  </a:lnTo>
                  <a:cubicBezTo>
                    <a:pt x="0" y="38124"/>
                    <a:pt x="38124" y="0"/>
                    <a:pt x="851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88723" y="1740387"/>
              <a:ext cx="149005" cy="158941"/>
            </a:xfrm>
            <a:prstGeom prst="rect">
              <a:avLst/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5184583" y="1731275"/>
              <a:ext cx="153145" cy="186968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99560" y="1769180"/>
              <a:ext cx="59044" cy="105539"/>
            </a:xfrm>
            <a:prstGeom prst="rect">
              <a:avLst/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296608" y="1763903"/>
              <a:ext cx="64948" cy="116093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3" name="Freeform 72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3</a:t>
            </a:r>
          </a:p>
        </p:txBody>
      </p:sp>
      <p:sp>
        <p:nvSpPr>
          <p:cNvPr id="7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63688" y="332656"/>
            <a:ext cx="73803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Anodiam </a:t>
            </a: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Model: </a:t>
            </a: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Connecting </a:t>
            </a: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Most Students to the Best </a:t>
            </a: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Teachers</a:t>
            </a:r>
            <a:endParaRPr lang="en-AU" sz="2000" b="1" dirty="0" smtClean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691576" y="3992733"/>
            <a:ext cx="441472" cy="444379"/>
            <a:chOff x="771805" y="1210074"/>
            <a:chExt cx="441472" cy="444379"/>
          </a:xfrm>
        </p:grpSpPr>
        <p:sp>
          <p:nvSpPr>
            <p:cNvPr id="79" name="Oval 78"/>
            <p:cNvSpPr/>
            <p:nvPr/>
          </p:nvSpPr>
          <p:spPr>
            <a:xfrm>
              <a:off x="771805" y="1212981"/>
              <a:ext cx="441472" cy="441472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962655" y="1261330"/>
              <a:ext cx="175500" cy="171489"/>
            </a:xfrm>
            <a:prstGeom prst="ellipse">
              <a:avLst/>
            </a:prstGeom>
            <a:noFill/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Oval 80"/>
            <p:cNvSpPr/>
            <p:nvPr/>
          </p:nvSpPr>
          <p:spPr>
            <a:xfrm>
              <a:off x="966038" y="1520494"/>
              <a:ext cx="45719" cy="4571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2" name="Straight Connector 81"/>
            <p:cNvCxnSpPr>
              <a:stCxn id="85" idx="1"/>
              <a:endCxn id="81" idx="1"/>
            </p:cNvCxnSpPr>
            <p:nvPr/>
          </p:nvCxnSpPr>
          <p:spPr>
            <a:xfrm>
              <a:off x="908440" y="1468598"/>
              <a:ext cx="64293" cy="5859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986055" y="1426287"/>
              <a:ext cx="78736" cy="120133"/>
            </a:xfrm>
            <a:prstGeom prst="line">
              <a:avLst/>
            </a:prstGeom>
            <a:ln w="28575">
              <a:solidFill>
                <a:schemeClr val="bg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923634" y="1210074"/>
              <a:ext cx="250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b="1" dirty="0">
                  <a:solidFill>
                    <a:schemeClr val="bg1"/>
                  </a:solidFill>
                </a:rPr>
                <a:t>$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901745" y="1461903"/>
              <a:ext cx="45719" cy="4571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Oval 85"/>
            <p:cNvSpPr/>
            <p:nvPr/>
          </p:nvSpPr>
          <p:spPr>
            <a:xfrm>
              <a:off x="841658" y="1523174"/>
              <a:ext cx="45719" cy="4571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7" name="Straight Connector 86"/>
            <p:cNvCxnSpPr>
              <a:stCxn id="86" idx="7"/>
              <a:endCxn id="85" idx="7"/>
            </p:cNvCxnSpPr>
            <p:nvPr/>
          </p:nvCxnSpPr>
          <p:spPr>
            <a:xfrm flipV="1">
              <a:off x="880682" y="1468598"/>
              <a:ext cx="60087" cy="6127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8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772816"/>
            <a:ext cx="4054782" cy="343650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48850" y="1344614"/>
            <a:ext cx="4432468" cy="4100610"/>
          </a:xfrm>
          <a:prstGeom prst="rect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Feedback based 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ontent 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evelopment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Courses developed with internal &amp; external feedback at all levels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Each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course tested with real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Ensure better grades for students of all merit levels</a:t>
            </a:r>
          </a:p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You would wish, you were taught like this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Official training video from Google Cloud</a:t>
            </a:r>
            <a:endParaRPr lang="en-AU" sz="1000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Very lucid &amp; engaging physics teaching from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Vedantu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  <a:hlinkClick r:id="rId5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Maths tutoring </a:t>
            </a:r>
            <a:r>
              <a:rPr lang="en-AU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youtube</a:t>
            </a: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 video</a:t>
            </a:r>
            <a:endParaRPr lang="en-AU" sz="1000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Only the highest 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quality standards for our content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Corporate training, a bit monotonous for school </a:t>
            </a: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students</a:t>
            </a:r>
            <a:endParaRPr lang="en-AU" sz="10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Unnecessary over use of graphics &amp; incorrect English 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Rushed through conceptual topics </a:t>
            </a: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at 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extremely high </a:t>
            </a: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speed</a:t>
            </a:r>
            <a:endParaRPr lang="en-AU" sz="1000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Work in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progress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Professional, global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 &amp; management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team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Studio setup in Kolkata: lighting, recording, light board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Pilot phase of content creation successful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development &amp; quality control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process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established</a:t>
            </a:r>
            <a:endParaRPr lang="en-AU" sz="1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91815" y="1279556"/>
            <a:ext cx="455590" cy="475178"/>
            <a:chOff x="5218298" y="307900"/>
            <a:chExt cx="2700000" cy="2700000"/>
          </a:xfrm>
        </p:grpSpPr>
        <p:sp>
          <p:nvSpPr>
            <p:cNvPr id="41" name="Oval 40"/>
            <p:cNvSpPr/>
            <p:nvPr/>
          </p:nvSpPr>
          <p:spPr>
            <a:xfrm>
              <a:off x="5218298" y="307900"/>
              <a:ext cx="2700000" cy="2700000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0800000">
              <a:off x="5844953" y="805016"/>
              <a:ext cx="786023" cy="1732202"/>
            </a:xfrm>
            <a:prstGeom prst="rect">
              <a:avLst/>
            </a:prstGeom>
          </p:spPr>
        </p:pic>
        <p:sp>
          <p:nvSpPr>
            <p:cNvPr id="43" name="Freeform 42"/>
            <p:cNvSpPr/>
            <p:nvPr/>
          </p:nvSpPr>
          <p:spPr>
            <a:xfrm>
              <a:off x="6634067" y="805728"/>
              <a:ext cx="784284" cy="1578024"/>
            </a:xfrm>
            <a:custGeom>
              <a:avLst/>
              <a:gdLst>
                <a:gd name="connsiteX0" fmla="*/ 66517 w 589243"/>
                <a:gd name="connsiteY0" fmla="*/ 0 h 1246186"/>
                <a:gd name="connsiteX1" fmla="*/ 517756 w 589243"/>
                <a:gd name="connsiteY1" fmla="*/ 308778 h 1246186"/>
                <a:gd name="connsiteX2" fmla="*/ 519088 w 589243"/>
                <a:gd name="connsiteY2" fmla="*/ 328782 h 1246186"/>
                <a:gd name="connsiteX3" fmla="*/ 520599 w 589243"/>
                <a:gd name="connsiteY3" fmla="*/ 327013 h 1246186"/>
                <a:gd name="connsiteX4" fmla="*/ 519874 w 589243"/>
                <a:gd name="connsiteY4" fmla="*/ 340582 h 1246186"/>
                <a:gd name="connsiteX5" fmla="*/ 520098 w 589243"/>
                <a:gd name="connsiteY5" fmla="*/ 343944 h 1246186"/>
                <a:gd name="connsiteX6" fmla="*/ 519230 w 589243"/>
                <a:gd name="connsiteY6" fmla="*/ 352646 h 1246186"/>
                <a:gd name="connsiteX7" fmla="*/ 512178 w 589243"/>
                <a:gd name="connsiteY7" fmla="*/ 484679 h 1246186"/>
                <a:gd name="connsiteX8" fmla="*/ 521533 w 589243"/>
                <a:gd name="connsiteY8" fmla="*/ 503291 h 1246186"/>
                <a:gd name="connsiteX9" fmla="*/ 537277 w 589243"/>
                <a:gd name="connsiteY9" fmla="*/ 545620 h 1246186"/>
                <a:gd name="connsiteX10" fmla="*/ 541379 w 589243"/>
                <a:gd name="connsiteY10" fmla="*/ 561262 h 1246186"/>
                <a:gd name="connsiteX11" fmla="*/ 589243 w 589243"/>
                <a:gd name="connsiteY11" fmla="*/ 662074 h 1246186"/>
                <a:gd name="connsiteX12" fmla="*/ 583113 w 589243"/>
                <a:gd name="connsiteY12" fmla="*/ 662074 h 1246186"/>
                <a:gd name="connsiteX13" fmla="*/ 587556 w 589243"/>
                <a:gd name="connsiteY13" fmla="*/ 671235 h 1246186"/>
                <a:gd name="connsiteX14" fmla="*/ 589243 w 589243"/>
                <a:gd name="connsiteY14" fmla="*/ 681948 h 1246186"/>
                <a:gd name="connsiteX15" fmla="*/ 538522 w 589243"/>
                <a:gd name="connsiteY15" fmla="*/ 730929 h 1246186"/>
                <a:gd name="connsiteX16" fmla="*/ 527022 w 589243"/>
                <a:gd name="connsiteY16" fmla="*/ 732415 h 1246186"/>
                <a:gd name="connsiteX17" fmla="*/ 527022 w 589243"/>
                <a:gd name="connsiteY17" fmla="*/ 761243 h 1246186"/>
                <a:gd name="connsiteX18" fmla="*/ 535986 w 589243"/>
                <a:gd name="connsiteY18" fmla="*/ 801954 h 1246186"/>
                <a:gd name="connsiteX19" fmla="*/ 527022 w 589243"/>
                <a:gd name="connsiteY19" fmla="*/ 801954 h 1246186"/>
                <a:gd name="connsiteX20" fmla="*/ 527022 w 589243"/>
                <a:gd name="connsiteY20" fmla="*/ 809572 h 1246186"/>
                <a:gd name="connsiteX21" fmla="*/ 517465 w 589243"/>
                <a:gd name="connsiteY21" fmla="*/ 809572 h 1246186"/>
                <a:gd name="connsiteX22" fmla="*/ 528919 w 589243"/>
                <a:gd name="connsiteY22" fmla="*/ 816708 h 1246186"/>
                <a:gd name="connsiteX23" fmla="*/ 533843 w 589243"/>
                <a:gd name="connsiteY23" fmla="*/ 826152 h 1246186"/>
                <a:gd name="connsiteX24" fmla="*/ 531050 w 589243"/>
                <a:gd name="connsiteY24" fmla="*/ 833289 h 1246186"/>
                <a:gd name="connsiteX25" fmla="*/ 526280 w 589243"/>
                <a:gd name="connsiteY25" fmla="*/ 837292 h 1246186"/>
                <a:gd name="connsiteX26" fmla="*/ 501087 w 589243"/>
                <a:gd name="connsiteY26" fmla="*/ 890302 h 1246186"/>
                <a:gd name="connsiteX27" fmla="*/ 502853 w 589243"/>
                <a:gd name="connsiteY27" fmla="*/ 892052 h 1246186"/>
                <a:gd name="connsiteX28" fmla="*/ 519993 w 589243"/>
                <a:gd name="connsiteY28" fmla="*/ 937941 h 1246186"/>
                <a:gd name="connsiteX29" fmla="*/ 502853 w 589243"/>
                <a:gd name="connsiteY29" fmla="*/ 983828 h 1246186"/>
                <a:gd name="connsiteX30" fmla="*/ 496493 w 589243"/>
                <a:gd name="connsiteY30" fmla="*/ 990132 h 1246186"/>
                <a:gd name="connsiteX31" fmla="*/ 488584 w 589243"/>
                <a:gd name="connsiteY31" fmla="*/ 990132 h 1246186"/>
                <a:gd name="connsiteX32" fmla="*/ 475703 w 589243"/>
                <a:gd name="connsiteY32" fmla="*/ 1001118 h 1246186"/>
                <a:gd name="connsiteX33" fmla="*/ 319655 w 589243"/>
                <a:gd name="connsiteY33" fmla="*/ 1051070 h 1246186"/>
                <a:gd name="connsiteX34" fmla="*/ 296607 w 589243"/>
                <a:gd name="connsiteY34" fmla="*/ 1053475 h 1246186"/>
                <a:gd name="connsiteX35" fmla="*/ 278663 w 589243"/>
                <a:gd name="connsiteY35" fmla="*/ 1077796 h 1246186"/>
                <a:gd name="connsiteX36" fmla="*/ 273059 w 589243"/>
                <a:gd name="connsiteY36" fmla="*/ 1121518 h 1246186"/>
                <a:gd name="connsiteX37" fmla="*/ 272572 w 589243"/>
                <a:gd name="connsiteY37" fmla="*/ 1123690 h 1246186"/>
                <a:gd name="connsiteX38" fmla="*/ 273515 w 589243"/>
                <a:gd name="connsiteY38" fmla="*/ 1127030 h 1246186"/>
                <a:gd name="connsiteX39" fmla="*/ 277454 w 589243"/>
                <a:gd name="connsiteY39" fmla="*/ 1170015 h 1246186"/>
                <a:gd name="connsiteX40" fmla="*/ 273819 w 589243"/>
                <a:gd name="connsiteY40" fmla="*/ 1209677 h 1246186"/>
                <a:gd name="connsiteX41" fmla="*/ 276155 w 589243"/>
                <a:gd name="connsiteY41" fmla="*/ 1246186 h 1246186"/>
                <a:gd name="connsiteX42" fmla="*/ 0 w 589243"/>
                <a:gd name="connsiteY42" fmla="*/ 1246186 h 1246186"/>
                <a:gd name="connsiteX43" fmla="*/ 0 w 589243"/>
                <a:gd name="connsiteY43" fmla="*/ 7626 h 124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89243" h="1246186">
                  <a:moveTo>
                    <a:pt x="66517" y="0"/>
                  </a:moveTo>
                  <a:cubicBezTo>
                    <a:pt x="301367" y="0"/>
                    <a:pt x="494528" y="135342"/>
                    <a:pt x="517756" y="308778"/>
                  </a:cubicBezTo>
                  <a:lnTo>
                    <a:pt x="519088" y="328782"/>
                  </a:lnTo>
                  <a:lnTo>
                    <a:pt x="520599" y="327013"/>
                  </a:lnTo>
                  <a:lnTo>
                    <a:pt x="519874" y="340582"/>
                  </a:lnTo>
                  <a:lnTo>
                    <a:pt x="520098" y="343944"/>
                  </a:lnTo>
                  <a:lnTo>
                    <a:pt x="519230" y="352646"/>
                  </a:lnTo>
                  <a:lnTo>
                    <a:pt x="512178" y="484679"/>
                  </a:lnTo>
                  <a:lnTo>
                    <a:pt x="521533" y="503291"/>
                  </a:lnTo>
                  <a:cubicBezTo>
                    <a:pt x="527347" y="516688"/>
                    <a:pt x="532614" y="530830"/>
                    <a:pt x="537277" y="545620"/>
                  </a:cubicBezTo>
                  <a:lnTo>
                    <a:pt x="541379" y="561262"/>
                  </a:lnTo>
                  <a:lnTo>
                    <a:pt x="589243" y="662074"/>
                  </a:lnTo>
                  <a:lnTo>
                    <a:pt x="583113" y="662074"/>
                  </a:lnTo>
                  <a:lnTo>
                    <a:pt x="587556" y="671235"/>
                  </a:lnTo>
                  <a:cubicBezTo>
                    <a:pt x="588662" y="674696"/>
                    <a:pt x="589243" y="678279"/>
                    <a:pt x="589243" y="681948"/>
                  </a:cubicBezTo>
                  <a:cubicBezTo>
                    <a:pt x="589243" y="703967"/>
                    <a:pt x="568329" y="722859"/>
                    <a:pt x="538522" y="730929"/>
                  </a:cubicBezTo>
                  <a:lnTo>
                    <a:pt x="527022" y="732415"/>
                  </a:lnTo>
                  <a:lnTo>
                    <a:pt x="527022" y="761243"/>
                  </a:lnTo>
                  <a:lnTo>
                    <a:pt x="535986" y="801954"/>
                  </a:lnTo>
                  <a:lnTo>
                    <a:pt x="527022" y="801954"/>
                  </a:lnTo>
                  <a:lnTo>
                    <a:pt x="527022" y="809572"/>
                  </a:lnTo>
                  <a:lnTo>
                    <a:pt x="517465" y="809572"/>
                  </a:lnTo>
                  <a:lnTo>
                    <a:pt x="528919" y="816708"/>
                  </a:lnTo>
                  <a:cubicBezTo>
                    <a:pt x="532147" y="819759"/>
                    <a:pt x="533842" y="822917"/>
                    <a:pt x="533843" y="826152"/>
                  </a:cubicBezTo>
                  <a:cubicBezTo>
                    <a:pt x="533842" y="828579"/>
                    <a:pt x="532889" y="830962"/>
                    <a:pt x="531050" y="833289"/>
                  </a:cubicBezTo>
                  <a:lnTo>
                    <a:pt x="526280" y="837292"/>
                  </a:lnTo>
                  <a:lnTo>
                    <a:pt x="501087" y="890302"/>
                  </a:lnTo>
                  <a:lnTo>
                    <a:pt x="502853" y="892052"/>
                  </a:lnTo>
                  <a:cubicBezTo>
                    <a:pt x="513674" y="905151"/>
                    <a:pt x="519993" y="920942"/>
                    <a:pt x="519993" y="937941"/>
                  </a:cubicBezTo>
                  <a:cubicBezTo>
                    <a:pt x="519993" y="954938"/>
                    <a:pt x="513674" y="970729"/>
                    <a:pt x="502853" y="983828"/>
                  </a:cubicBezTo>
                  <a:lnTo>
                    <a:pt x="496493" y="990132"/>
                  </a:lnTo>
                  <a:lnTo>
                    <a:pt x="488584" y="990132"/>
                  </a:lnTo>
                  <a:lnTo>
                    <a:pt x="475703" y="1001118"/>
                  </a:lnTo>
                  <a:cubicBezTo>
                    <a:pt x="443611" y="1023499"/>
                    <a:pt x="388005" y="1041356"/>
                    <a:pt x="319655" y="1051070"/>
                  </a:cubicBezTo>
                  <a:lnTo>
                    <a:pt x="296607" y="1053475"/>
                  </a:lnTo>
                  <a:lnTo>
                    <a:pt x="278663" y="1077796"/>
                  </a:lnTo>
                  <a:lnTo>
                    <a:pt x="273059" y="1121518"/>
                  </a:lnTo>
                  <a:lnTo>
                    <a:pt x="272572" y="1123690"/>
                  </a:lnTo>
                  <a:lnTo>
                    <a:pt x="273515" y="1127030"/>
                  </a:lnTo>
                  <a:cubicBezTo>
                    <a:pt x="276098" y="1140915"/>
                    <a:pt x="277454" y="1155291"/>
                    <a:pt x="277454" y="1170015"/>
                  </a:cubicBezTo>
                  <a:lnTo>
                    <a:pt x="273819" y="1209677"/>
                  </a:lnTo>
                  <a:lnTo>
                    <a:pt x="276155" y="1246186"/>
                  </a:lnTo>
                  <a:lnTo>
                    <a:pt x="0" y="1246186"/>
                  </a:lnTo>
                  <a:lnTo>
                    <a:pt x="0" y="76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2226" y="4347980"/>
            <a:ext cx="441472" cy="441472"/>
            <a:chOff x="573888" y="1116595"/>
            <a:chExt cx="534181" cy="534181"/>
          </a:xfrm>
        </p:grpSpPr>
        <p:sp>
          <p:nvSpPr>
            <p:cNvPr id="16" name="Oval 15"/>
            <p:cNvSpPr/>
            <p:nvPr/>
          </p:nvSpPr>
          <p:spPr>
            <a:xfrm>
              <a:off x="573888" y="1116595"/>
              <a:ext cx="534181" cy="53418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/>
            <p:cNvSpPr/>
            <p:nvPr/>
          </p:nvSpPr>
          <p:spPr>
            <a:xfrm>
              <a:off x="791783" y="1236607"/>
              <a:ext cx="29685" cy="312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ounded Rectangle 18"/>
            <p:cNvSpPr/>
            <p:nvPr/>
          </p:nvSpPr>
          <p:spPr>
            <a:xfrm rot="1809518">
              <a:off x="741024" y="1290404"/>
              <a:ext cx="38354" cy="9329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ounded Rectangle 19"/>
            <p:cNvSpPr/>
            <p:nvPr/>
          </p:nvSpPr>
          <p:spPr>
            <a:xfrm rot="1809518">
              <a:off x="690831" y="1357263"/>
              <a:ext cx="9286" cy="13042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44328" y="1398751"/>
              <a:ext cx="8224" cy="10778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ounded Rectangle 21"/>
            <p:cNvSpPr/>
            <p:nvPr/>
          </p:nvSpPr>
          <p:spPr>
            <a:xfrm flipH="1">
              <a:off x="813953" y="1309346"/>
              <a:ext cx="1111" cy="5100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ounded Rectangle 22"/>
            <p:cNvSpPr/>
            <p:nvPr/>
          </p:nvSpPr>
          <p:spPr>
            <a:xfrm rot="5400000">
              <a:off x="721353" y="1238789"/>
              <a:ext cx="1837" cy="7361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85462" y="1281100"/>
              <a:ext cx="2738" cy="553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ounded Rectangle 26"/>
            <p:cNvSpPr/>
            <p:nvPr/>
          </p:nvSpPr>
          <p:spPr>
            <a:xfrm rot="20247851">
              <a:off x="826953" y="1370783"/>
              <a:ext cx="872" cy="553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52367" y="1312525"/>
              <a:ext cx="233431" cy="14232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874854" y="1421828"/>
              <a:ext cx="148533" cy="122728"/>
            </a:xfrm>
            <a:custGeom>
              <a:avLst/>
              <a:gdLst>
                <a:gd name="connsiteX0" fmla="*/ 65377 w 993794"/>
                <a:gd name="connsiteY0" fmla="*/ 850005 h 1004552"/>
                <a:gd name="connsiteX1" fmla="*/ 65377 w 993794"/>
                <a:gd name="connsiteY1" fmla="*/ 850005 h 1004552"/>
                <a:gd name="connsiteX2" fmla="*/ 91135 w 993794"/>
                <a:gd name="connsiteY2" fmla="*/ 734095 h 1004552"/>
                <a:gd name="connsiteX3" fmla="*/ 104014 w 993794"/>
                <a:gd name="connsiteY3" fmla="*/ 695459 h 1004552"/>
                <a:gd name="connsiteX4" fmla="*/ 168408 w 993794"/>
                <a:gd name="connsiteY4" fmla="*/ 618186 h 1004552"/>
                <a:gd name="connsiteX5" fmla="*/ 207045 w 993794"/>
                <a:gd name="connsiteY5" fmla="*/ 566670 h 1004552"/>
                <a:gd name="connsiteX6" fmla="*/ 284318 w 993794"/>
                <a:gd name="connsiteY6" fmla="*/ 528033 h 1004552"/>
                <a:gd name="connsiteX7" fmla="*/ 322954 w 993794"/>
                <a:gd name="connsiteY7" fmla="*/ 489397 h 1004552"/>
                <a:gd name="connsiteX8" fmla="*/ 361591 w 993794"/>
                <a:gd name="connsiteY8" fmla="*/ 476518 h 1004552"/>
                <a:gd name="connsiteX9" fmla="*/ 413106 w 993794"/>
                <a:gd name="connsiteY9" fmla="*/ 450760 h 1004552"/>
                <a:gd name="connsiteX10" fmla="*/ 490380 w 993794"/>
                <a:gd name="connsiteY10" fmla="*/ 399245 h 1004552"/>
                <a:gd name="connsiteX11" fmla="*/ 516137 w 993794"/>
                <a:gd name="connsiteY11" fmla="*/ 360608 h 1004552"/>
                <a:gd name="connsiteX12" fmla="*/ 593411 w 993794"/>
                <a:gd name="connsiteY12" fmla="*/ 309093 h 1004552"/>
                <a:gd name="connsiteX13" fmla="*/ 619168 w 993794"/>
                <a:gd name="connsiteY13" fmla="*/ 193183 h 1004552"/>
                <a:gd name="connsiteX14" fmla="*/ 644926 w 993794"/>
                <a:gd name="connsiteY14" fmla="*/ 115910 h 1004552"/>
                <a:gd name="connsiteX15" fmla="*/ 696442 w 993794"/>
                <a:gd name="connsiteY15" fmla="*/ 64394 h 1004552"/>
                <a:gd name="connsiteX16" fmla="*/ 735078 w 993794"/>
                <a:gd name="connsiteY16" fmla="*/ 38636 h 1004552"/>
                <a:gd name="connsiteX17" fmla="*/ 786594 w 993794"/>
                <a:gd name="connsiteY17" fmla="*/ 25757 h 1004552"/>
                <a:gd name="connsiteX18" fmla="*/ 838109 w 993794"/>
                <a:gd name="connsiteY18" fmla="*/ 0 h 1004552"/>
                <a:gd name="connsiteX19" fmla="*/ 863867 w 993794"/>
                <a:gd name="connsiteY19" fmla="*/ 38636 h 1004552"/>
                <a:gd name="connsiteX20" fmla="*/ 889625 w 993794"/>
                <a:gd name="connsiteY20" fmla="*/ 115910 h 1004552"/>
                <a:gd name="connsiteX21" fmla="*/ 966898 w 993794"/>
                <a:gd name="connsiteY21" fmla="*/ 206062 h 1004552"/>
                <a:gd name="connsiteX22" fmla="*/ 992656 w 993794"/>
                <a:gd name="connsiteY22" fmla="*/ 283335 h 1004552"/>
                <a:gd name="connsiteX23" fmla="*/ 966898 w 993794"/>
                <a:gd name="connsiteY23" fmla="*/ 386366 h 1004552"/>
                <a:gd name="connsiteX24" fmla="*/ 928261 w 993794"/>
                <a:gd name="connsiteY24" fmla="*/ 502276 h 1004552"/>
                <a:gd name="connsiteX25" fmla="*/ 915383 w 993794"/>
                <a:gd name="connsiteY25" fmla="*/ 540912 h 1004552"/>
                <a:gd name="connsiteX26" fmla="*/ 863867 w 993794"/>
                <a:gd name="connsiteY26" fmla="*/ 656822 h 1004552"/>
                <a:gd name="connsiteX27" fmla="*/ 825230 w 993794"/>
                <a:gd name="connsiteY27" fmla="*/ 682580 h 1004552"/>
                <a:gd name="connsiteX28" fmla="*/ 722199 w 993794"/>
                <a:gd name="connsiteY28" fmla="*/ 746974 h 1004552"/>
                <a:gd name="connsiteX29" fmla="*/ 657805 w 993794"/>
                <a:gd name="connsiteY29" fmla="*/ 837126 h 1004552"/>
                <a:gd name="connsiteX30" fmla="*/ 554774 w 993794"/>
                <a:gd name="connsiteY30" fmla="*/ 965915 h 1004552"/>
                <a:gd name="connsiteX31" fmla="*/ 503259 w 993794"/>
                <a:gd name="connsiteY31" fmla="*/ 978794 h 1004552"/>
                <a:gd name="connsiteX32" fmla="*/ 425985 w 993794"/>
                <a:gd name="connsiteY32" fmla="*/ 1004552 h 1004552"/>
                <a:gd name="connsiteX33" fmla="*/ 26740 w 993794"/>
                <a:gd name="connsiteY33" fmla="*/ 991673 h 1004552"/>
                <a:gd name="connsiteX34" fmla="*/ 983 w 993794"/>
                <a:gd name="connsiteY34" fmla="*/ 953036 h 1004552"/>
                <a:gd name="connsiteX35" fmla="*/ 13861 w 993794"/>
                <a:gd name="connsiteY35" fmla="*/ 850005 h 1004552"/>
                <a:gd name="connsiteX36" fmla="*/ 65377 w 993794"/>
                <a:gd name="connsiteY36" fmla="*/ 772732 h 1004552"/>
                <a:gd name="connsiteX37" fmla="*/ 65377 w 993794"/>
                <a:gd name="connsiteY37" fmla="*/ 850005 h 100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93794" h="1004552">
                  <a:moveTo>
                    <a:pt x="65377" y="850005"/>
                  </a:moveTo>
                  <a:lnTo>
                    <a:pt x="65377" y="850005"/>
                  </a:lnTo>
                  <a:cubicBezTo>
                    <a:pt x="73963" y="811368"/>
                    <a:pt x="81536" y="772492"/>
                    <a:pt x="91135" y="734095"/>
                  </a:cubicBezTo>
                  <a:cubicBezTo>
                    <a:pt x="94428" y="720925"/>
                    <a:pt x="97943" y="707601"/>
                    <a:pt x="104014" y="695459"/>
                  </a:cubicBezTo>
                  <a:cubicBezTo>
                    <a:pt x="126788" y="649911"/>
                    <a:pt x="134224" y="658067"/>
                    <a:pt x="168408" y="618186"/>
                  </a:cubicBezTo>
                  <a:cubicBezTo>
                    <a:pt x="182377" y="601889"/>
                    <a:pt x="191867" y="581848"/>
                    <a:pt x="207045" y="566670"/>
                  </a:cubicBezTo>
                  <a:cubicBezTo>
                    <a:pt x="232012" y="541703"/>
                    <a:pt x="252893" y="538508"/>
                    <a:pt x="284318" y="528033"/>
                  </a:cubicBezTo>
                  <a:cubicBezTo>
                    <a:pt x="297197" y="515154"/>
                    <a:pt x="307800" y="499500"/>
                    <a:pt x="322954" y="489397"/>
                  </a:cubicBezTo>
                  <a:cubicBezTo>
                    <a:pt x="334250" y="481867"/>
                    <a:pt x="349113" y="481866"/>
                    <a:pt x="361591" y="476518"/>
                  </a:cubicBezTo>
                  <a:cubicBezTo>
                    <a:pt x="379237" y="468955"/>
                    <a:pt x="396643" y="460638"/>
                    <a:pt x="413106" y="450760"/>
                  </a:cubicBezTo>
                  <a:cubicBezTo>
                    <a:pt x="439652" y="434833"/>
                    <a:pt x="490380" y="399245"/>
                    <a:pt x="490380" y="399245"/>
                  </a:cubicBezTo>
                  <a:cubicBezTo>
                    <a:pt x="498966" y="386366"/>
                    <a:pt x="504488" y="370801"/>
                    <a:pt x="516137" y="360608"/>
                  </a:cubicBezTo>
                  <a:cubicBezTo>
                    <a:pt x="539435" y="340223"/>
                    <a:pt x="593411" y="309093"/>
                    <a:pt x="593411" y="309093"/>
                  </a:cubicBezTo>
                  <a:cubicBezTo>
                    <a:pt x="630260" y="198546"/>
                    <a:pt x="573835" y="374516"/>
                    <a:pt x="619168" y="193183"/>
                  </a:cubicBezTo>
                  <a:cubicBezTo>
                    <a:pt x="625753" y="166843"/>
                    <a:pt x="625727" y="135109"/>
                    <a:pt x="644926" y="115910"/>
                  </a:cubicBezTo>
                  <a:cubicBezTo>
                    <a:pt x="662098" y="98738"/>
                    <a:pt x="678004" y="80198"/>
                    <a:pt x="696442" y="64394"/>
                  </a:cubicBezTo>
                  <a:cubicBezTo>
                    <a:pt x="708194" y="54321"/>
                    <a:pt x="720851" y="44733"/>
                    <a:pt x="735078" y="38636"/>
                  </a:cubicBezTo>
                  <a:cubicBezTo>
                    <a:pt x="751347" y="31663"/>
                    <a:pt x="770020" y="31972"/>
                    <a:pt x="786594" y="25757"/>
                  </a:cubicBezTo>
                  <a:cubicBezTo>
                    <a:pt x="804570" y="19016"/>
                    <a:pt x="820937" y="8586"/>
                    <a:pt x="838109" y="0"/>
                  </a:cubicBezTo>
                  <a:cubicBezTo>
                    <a:pt x="846695" y="12879"/>
                    <a:pt x="857581" y="24492"/>
                    <a:pt x="863867" y="38636"/>
                  </a:cubicBezTo>
                  <a:cubicBezTo>
                    <a:pt x="874894" y="63447"/>
                    <a:pt x="870426" y="96711"/>
                    <a:pt x="889625" y="115910"/>
                  </a:cubicBezTo>
                  <a:cubicBezTo>
                    <a:pt x="943439" y="169724"/>
                    <a:pt x="917333" y="139975"/>
                    <a:pt x="966898" y="206062"/>
                  </a:cubicBezTo>
                  <a:cubicBezTo>
                    <a:pt x="975484" y="231820"/>
                    <a:pt x="999241" y="256995"/>
                    <a:pt x="992656" y="283335"/>
                  </a:cubicBezTo>
                  <a:cubicBezTo>
                    <a:pt x="984070" y="317679"/>
                    <a:pt x="978093" y="352782"/>
                    <a:pt x="966898" y="386366"/>
                  </a:cubicBezTo>
                  <a:lnTo>
                    <a:pt x="928261" y="502276"/>
                  </a:lnTo>
                  <a:cubicBezTo>
                    <a:pt x="923968" y="515155"/>
                    <a:pt x="918675" y="527742"/>
                    <a:pt x="915383" y="540912"/>
                  </a:cubicBezTo>
                  <a:cubicBezTo>
                    <a:pt x="902390" y="592882"/>
                    <a:pt x="903186" y="610951"/>
                    <a:pt x="863867" y="656822"/>
                  </a:cubicBezTo>
                  <a:cubicBezTo>
                    <a:pt x="853794" y="668574"/>
                    <a:pt x="837825" y="673583"/>
                    <a:pt x="825230" y="682580"/>
                  </a:cubicBezTo>
                  <a:cubicBezTo>
                    <a:pt x="747210" y="738309"/>
                    <a:pt x="802883" y="706633"/>
                    <a:pt x="722199" y="746974"/>
                  </a:cubicBezTo>
                  <a:cubicBezTo>
                    <a:pt x="700734" y="777025"/>
                    <a:pt x="675313" y="804611"/>
                    <a:pt x="657805" y="837126"/>
                  </a:cubicBezTo>
                  <a:cubicBezTo>
                    <a:pt x="619687" y="907917"/>
                    <a:pt x="657569" y="940216"/>
                    <a:pt x="554774" y="965915"/>
                  </a:cubicBezTo>
                  <a:cubicBezTo>
                    <a:pt x="537602" y="970208"/>
                    <a:pt x="520213" y="973708"/>
                    <a:pt x="503259" y="978794"/>
                  </a:cubicBezTo>
                  <a:cubicBezTo>
                    <a:pt x="477253" y="986596"/>
                    <a:pt x="425985" y="1004552"/>
                    <a:pt x="425985" y="1004552"/>
                  </a:cubicBezTo>
                  <a:cubicBezTo>
                    <a:pt x="292903" y="1000259"/>
                    <a:pt x="158923" y="1007695"/>
                    <a:pt x="26740" y="991673"/>
                  </a:cubicBezTo>
                  <a:cubicBezTo>
                    <a:pt x="11374" y="989810"/>
                    <a:pt x="2384" y="968451"/>
                    <a:pt x="983" y="953036"/>
                  </a:cubicBezTo>
                  <a:cubicBezTo>
                    <a:pt x="-2151" y="918567"/>
                    <a:pt x="2220" y="882600"/>
                    <a:pt x="13861" y="850005"/>
                  </a:cubicBezTo>
                  <a:cubicBezTo>
                    <a:pt x="24273" y="820851"/>
                    <a:pt x="75166" y="743364"/>
                    <a:pt x="65377" y="772732"/>
                  </a:cubicBezTo>
                  <a:cubicBezTo>
                    <a:pt x="51140" y="815442"/>
                    <a:pt x="65377" y="837126"/>
                    <a:pt x="65377" y="85000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Arc 29"/>
            <p:cNvSpPr/>
            <p:nvPr/>
          </p:nvSpPr>
          <p:spPr>
            <a:xfrm rot="5776972">
              <a:off x="750977" y="1272144"/>
              <a:ext cx="253710" cy="320802"/>
            </a:xfrm>
            <a:prstGeom prst="arc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1" name="Freeform 50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4</a:t>
            </a:r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63688" y="332656"/>
            <a:ext cx="69847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We Ensure Quality at Every Step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6017" y="2301489"/>
            <a:ext cx="455590" cy="475178"/>
            <a:chOff x="530356" y="4553648"/>
            <a:chExt cx="455590" cy="475178"/>
          </a:xfrm>
        </p:grpSpPr>
        <p:sp>
          <p:nvSpPr>
            <p:cNvPr id="55" name="Oval 54"/>
            <p:cNvSpPr/>
            <p:nvPr/>
          </p:nvSpPr>
          <p:spPr>
            <a:xfrm>
              <a:off x="530356" y="4553648"/>
              <a:ext cx="455590" cy="475178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32" name="Picture 8" descr="Facebook Like Icon, Facebook Icons, Like Icons, Facebook PNG and Vector  with Transparent Background for Free Download | Facebook icons, Like icon,  Facebook like logo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84" y="4590460"/>
              <a:ext cx="422716" cy="422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498108" y="3323422"/>
            <a:ext cx="455590" cy="475178"/>
            <a:chOff x="682756" y="5474102"/>
            <a:chExt cx="455590" cy="475178"/>
          </a:xfrm>
        </p:grpSpPr>
        <p:sp>
          <p:nvSpPr>
            <p:cNvPr id="59" name="Oval 58"/>
            <p:cNvSpPr/>
            <p:nvPr/>
          </p:nvSpPr>
          <p:spPr>
            <a:xfrm>
              <a:off x="682756" y="5474102"/>
              <a:ext cx="455590" cy="475178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8" name="Picture 8" descr="Facebook Like Icon, Facebook Icons, Like Icons, Facebook PNG and Vector  with Transparent Background for Free Download | Facebook icons, Like icon,  Facebook like logo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92900" y="5499516"/>
              <a:ext cx="422716" cy="44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ow to Successfully Auction on Facebook | SEOSPID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63" y="3518791"/>
            <a:ext cx="1236380" cy="51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What is Google Ads? | HostGator Suppo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639" y="3607121"/>
            <a:ext cx="1001896" cy="3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5</a:t>
            </a:r>
            <a:endParaRPr lang="en-AU" sz="800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7544" y="4211664"/>
            <a:ext cx="441472" cy="441472"/>
            <a:chOff x="638269" y="4679845"/>
            <a:chExt cx="534181" cy="534181"/>
          </a:xfrm>
        </p:grpSpPr>
        <p:sp>
          <p:nvSpPr>
            <p:cNvPr id="35" name="Oval 34"/>
            <p:cNvSpPr/>
            <p:nvPr/>
          </p:nvSpPr>
          <p:spPr>
            <a:xfrm>
              <a:off x="638269" y="4679845"/>
              <a:ext cx="534181" cy="534181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/>
            <p:cNvSpPr/>
            <p:nvPr/>
          </p:nvSpPr>
          <p:spPr>
            <a:xfrm>
              <a:off x="729082" y="4786682"/>
              <a:ext cx="352559" cy="3205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/>
            <p:cNvSpPr/>
            <p:nvPr/>
          </p:nvSpPr>
          <p:spPr>
            <a:xfrm>
              <a:off x="808128" y="4788954"/>
              <a:ext cx="199011" cy="314065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" name="Straight Connector 37"/>
            <p:cNvCxnSpPr>
              <a:stCxn id="37" idx="0"/>
              <a:endCxn id="37" idx="4"/>
            </p:cNvCxnSpPr>
            <p:nvPr/>
          </p:nvCxnSpPr>
          <p:spPr>
            <a:xfrm>
              <a:off x="907634" y="4788954"/>
              <a:ext cx="0" cy="314065"/>
            </a:xfrm>
            <a:prstGeom prst="lin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>
              <a:stCxn id="36" idx="6"/>
              <a:endCxn id="36" idx="2"/>
            </p:cNvCxnSpPr>
            <p:nvPr/>
          </p:nvCxnSpPr>
          <p:spPr>
            <a:xfrm flipH="1">
              <a:off x="729082" y="4946936"/>
              <a:ext cx="352559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Arc 39"/>
            <p:cNvSpPr/>
            <p:nvPr/>
          </p:nvSpPr>
          <p:spPr>
            <a:xfrm rot="5400000">
              <a:off x="866452" y="4709196"/>
              <a:ext cx="81788" cy="257706"/>
            </a:xfrm>
            <a:prstGeom prst="arc">
              <a:avLst>
                <a:gd name="adj1" fmla="val 16200000"/>
                <a:gd name="adj2" fmla="val 5526264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16200000">
              <a:off x="874249" y="4923233"/>
              <a:ext cx="66194" cy="257706"/>
            </a:xfrm>
            <a:prstGeom prst="arc">
              <a:avLst>
                <a:gd name="adj1" fmla="val 16200000"/>
                <a:gd name="adj2" fmla="val 5526264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7544" y="3147828"/>
            <a:ext cx="441472" cy="441472"/>
            <a:chOff x="640541" y="3237948"/>
            <a:chExt cx="534181" cy="534181"/>
          </a:xfrm>
        </p:grpSpPr>
        <p:sp>
          <p:nvSpPr>
            <p:cNvPr id="42" name="Oval 41"/>
            <p:cNvSpPr/>
            <p:nvPr/>
          </p:nvSpPr>
          <p:spPr>
            <a:xfrm>
              <a:off x="640541" y="3237948"/>
              <a:ext cx="534181" cy="534181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" name="Trapezoid 1"/>
            <p:cNvSpPr/>
            <p:nvPr/>
          </p:nvSpPr>
          <p:spPr>
            <a:xfrm rot="16200000">
              <a:off x="761451" y="3429210"/>
              <a:ext cx="149417" cy="115333"/>
            </a:xfrm>
            <a:prstGeom prst="trapezoi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08795" y="3379534"/>
              <a:ext cx="54101" cy="21468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21708" y="3451966"/>
              <a:ext cx="77" cy="67023"/>
            </a:xfrm>
            <a:prstGeom prst="line">
              <a:avLst/>
            </a:prstGeom>
            <a:ln w="444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1025770" y="3485478"/>
              <a:ext cx="74963" cy="2792"/>
            </a:xfrm>
            <a:prstGeom prst="line">
              <a:avLst/>
            </a:prstGeom>
            <a:ln w="31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1023141" y="3565361"/>
              <a:ext cx="59541" cy="26711"/>
            </a:xfrm>
            <a:prstGeom prst="line">
              <a:avLst/>
            </a:prstGeom>
            <a:ln w="31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1020035" y="3370329"/>
              <a:ext cx="58930" cy="30579"/>
            </a:xfrm>
            <a:prstGeom prst="line">
              <a:avLst/>
            </a:prstGeom>
            <a:ln w="31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 rot="19986630">
              <a:off x="791434" y="3537877"/>
              <a:ext cx="25807" cy="11016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7544" y="1096723"/>
            <a:ext cx="441472" cy="441472"/>
            <a:chOff x="640542" y="1153889"/>
            <a:chExt cx="534181" cy="534181"/>
          </a:xfrm>
        </p:grpSpPr>
        <p:sp>
          <p:nvSpPr>
            <p:cNvPr id="43" name="Oval 42"/>
            <p:cNvSpPr/>
            <p:nvPr/>
          </p:nvSpPr>
          <p:spPr>
            <a:xfrm>
              <a:off x="640542" y="1153889"/>
              <a:ext cx="534181" cy="534181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797522" y="1216968"/>
              <a:ext cx="238694" cy="290034"/>
            </a:xfrm>
            <a:custGeom>
              <a:avLst/>
              <a:gdLst>
                <a:gd name="connsiteX0" fmla="*/ 743547 w 1459828"/>
                <a:gd name="connsiteY0" fmla="*/ 662258 h 2146316"/>
                <a:gd name="connsiteX1" fmla="*/ 470274 w 1459828"/>
                <a:gd name="connsiteY1" fmla="*/ 937694 h 2146316"/>
                <a:gd name="connsiteX2" fmla="*/ 743547 w 1459828"/>
                <a:gd name="connsiteY2" fmla="*/ 1213130 h 2146316"/>
                <a:gd name="connsiteX3" fmla="*/ 1016820 w 1459828"/>
                <a:gd name="connsiteY3" fmla="*/ 937694 h 2146316"/>
                <a:gd name="connsiteX4" fmla="*/ 743547 w 1459828"/>
                <a:gd name="connsiteY4" fmla="*/ 662258 h 2146316"/>
                <a:gd name="connsiteX5" fmla="*/ 725826 w 1459828"/>
                <a:gd name="connsiteY5" fmla="*/ 0 h 2146316"/>
                <a:gd name="connsiteX6" fmla="*/ 727582 w 1459828"/>
                <a:gd name="connsiteY6" fmla="*/ 1562 h 2146316"/>
                <a:gd name="connsiteX7" fmla="*/ 1211119 w 1459828"/>
                <a:gd name="connsiteY7" fmla="*/ 1221431 h 2146316"/>
                <a:gd name="connsiteX8" fmla="*/ 1207245 w 1459828"/>
                <a:gd name="connsiteY8" fmla="*/ 1343063 h 2146316"/>
                <a:gd name="connsiteX9" fmla="*/ 1200809 w 1459828"/>
                <a:gd name="connsiteY9" fmla="*/ 1410105 h 2146316"/>
                <a:gd name="connsiteX10" fmla="*/ 1246041 w 1459828"/>
                <a:gd name="connsiteY10" fmla="*/ 1445081 h 2146316"/>
                <a:gd name="connsiteX11" fmla="*/ 1459828 w 1459828"/>
                <a:gd name="connsiteY11" fmla="*/ 1928791 h 2146316"/>
                <a:gd name="connsiteX12" fmla="*/ 1444999 w 1459828"/>
                <a:gd name="connsiteY12" fmla="*/ 2066654 h 2146316"/>
                <a:gd name="connsiteX13" fmla="*/ 1418614 w 1459828"/>
                <a:gd name="connsiteY13" fmla="*/ 2146316 h 2146316"/>
                <a:gd name="connsiteX14" fmla="*/ 1402468 w 1459828"/>
                <a:gd name="connsiteY14" fmla="*/ 2097571 h 2146316"/>
                <a:gd name="connsiteX15" fmla="*/ 1138017 w 1459828"/>
                <a:gd name="connsiteY15" fmla="*/ 1796601 h 2146316"/>
                <a:gd name="connsiteX16" fmla="*/ 1067098 w 1459828"/>
                <a:gd name="connsiteY16" fmla="*/ 1758399 h 2146316"/>
                <a:gd name="connsiteX17" fmla="*/ 392732 w 1459828"/>
                <a:gd name="connsiteY17" fmla="*/ 1758399 h 2146316"/>
                <a:gd name="connsiteX18" fmla="*/ 321813 w 1459828"/>
                <a:gd name="connsiteY18" fmla="*/ 1796601 h 2146316"/>
                <a:gd name="connsiteX19" fmla="*/ 57360 w 1459828"/>
                <a:gd name="connsiteY19" fmla="*/ 2097571 h 2146316"/>
                <a:gd name="connsiteX20" fmla="*/ 41214 w 1459828"/>
                <a:gd name="connsiteY20" fmla="*/ 2146316 h 2146316"/>
                <a:gd name="connsiteX21" fmla="*/ 14829 w 1459828"/>
                <a:gd name="connsiteY21" fmla="*/ 2066654 h 2146316"/>
                <a:gd name="connsiteX22" fmla="*/ 0 w 1459828"/>
                <a:gd name="connsiteY22" fmla="*/ 1928791 h 2146316"/>
                <a:gd name="connsiteX23" fmla="*/ 213787 w 1459828"/>
                <a:gd name="connsiteY23" fmla="*/ 1445081 h 2146316"/>
                <a:gd name="connsiteX24" fmla="*/ 260060 w 1459828"/>
                <a:gd name="connsiteY24" fmla="*/ 1409301 h 2146316"/>
                <a:gd name="connsiteX25" fmla="*/ 253607 w 1459828"/>
                <a:gd name="connsiteY25" fmla="*/ 1349592 h 2146316"/>
                <a:gd name="connsiteX26" fmla="*/ 248710 w 1459828"/>
                <a:gd name="connsiteY26" fmla="*/ 1212926 h 2146316"/>
                <a:gd name="connsiteX27" fmla="*/ 637889 w 1459828"/>
                <a:gd name="connsiteY27" fmla="*/ 95089 h 214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59828" h="2146316">
                  <a:moveTo>
                    <a:pt x="743547" y="662258"/>
                  </a:moveTo>
                  <a:cubicBezTo>
                    <a:pt x="592622" y="662258"/>
                    <a:pt x="470274" y="785575"/>
                    <a:pt x="470274" y="937694"/>
                  </a:cubicBezTo>
                  <a:cubicBezTo>
                    <a:pt x="470274" y="1089813"/>
                    <a:pt x="592622" y="1213130"/>
                    <a:pt x="743547" y="1213130"/>
                  </a:cubicBezTo>
                  <a:cubicBezTo>
                    <a:pt x="894472" y="1213130"/>
                    <a:pt x="1016820" y="1089813"/>
                    <a:pt x="1016820" y="937694"/>
                  </a:cubicBezTo>
                  <a:cubicBezTo>
                    <a:pt x="1016820" y="785575"/>
                    <a:pt x="894472" y="662258"/>
                    <a:pt x="743547" y="662258"/>
                  </a:cubicBezTo>
                  <a:close/>
                  <a:moveTo>
                    <a:pt x="725826" y="0"/>
                  </a:moveTo>
                  <a:lnTo>
                    <a:pt x="727582" y="1562"/>
                  </a:lnTo>
                  <a:cubicBezTo>
                    <a:pt x="1022890" y="291515"/>
                    <a:pt x="1211119" y="730321"/>
                    <a:pt x="1211119" y="1221431"/>
                  </a:cubicBezTo>
                  <a:cubicBezTo>
                    <a:pt x="1211119" y="1262357"/>
                    <a:pt x="1209812" y="1302920"/>
                    <a:pt x="1207245" y="1343063"/>
                  </a:cubicBezTo>
                  <a:lnTo>
                    <a:pt x="1200809" y="1410105"/>
                  </a:lnTo>
                  <a:lnTo>
                    <a:pt x="1246041" y="1445081"/>
                  </a:lnTo>
                  <a:cubicBezTo>
                    <a:pt x="1378130" y="1568874"/>
                    <a:pt x="1459828" y="1739891"/>
                    <a:pt x="1459828" y="1928791"/>
                  </a:cubicBezTo>
                  <a:cubicBezTo>
                    <a:pt x="1459828" y="1976016"/>
                    <a:pt x="1454723" y="2022123"/>
                    <a:pt x="1444999" y="2066654"/>
                  </a:cubicBezTo>
                  <a:lnTo>
                    <a:pt x="1418614" y="2146316"/>
                  </a:lnTo>
                  <a:lnTo>
                    <a:pt x="1402468" y="2097571"/>
                  </a:lnTo>
                  <a:cubicBezTo>
                    <a:pt x="1347065" y="1974810"/>
                    <a:pt x="1254512" y="1870361"/>
                    <a:pt x="1138017" y="1796601"/>
                  </a:cubicBezTo>
                  <a:lnTo>
                    <a:pt x="1067098" y="1758399"/>
                  </a:lnTo>
                  <a:lnTo>
                    <a:pt x="392732" y="1758399"/>
                  </a:lnTo>
                  <a:lnTo>
                    <a:pt x="321813" y="1796601"/>
                  </a:lnTo>
                  <a:cubicBezTo>
                    <a:pt x="205317" y="1870361"/>
                    <a:pt x="112764" y="1974810"/>
                    <a:pt x="57360" y="2097571"/>
                  </a:cubicBezTo>
                  <a:lnTo>
                    <a:pt x="41214" y="2146316"/>
                  </a:lnTo>
                  <a:lnTo>
                    <a:pt x="14829" y="2066654"/>
                  </a:lnTo>
                  <a:cubicBezTo>
                    <a:pt x="5107" y="2022123"/>
                    <a:pt x="0" y="1976016"/>
                    <a:pt x="0" y="1928791"/>
                  </a:cubicBezTo>
                  <a:cubicBezTo>
                    <a:pt x="0" y="1739891"/>
                    <a:pt x="81698" y="1568874"/>
                    <a:pt x="213787" y="1445081"/>
                  </a:cubicBezTo>
                  <a:lnTo>
                    <a:pt x="260060" y="1409301"/>
                  </a:lnTo>
                  <a:lnTo>
                    <a:pt x="253607" y="1349592"/>
                  </a:lnTo>
                  <a:cubicBezTo>
                    <a:pt x="250365" y="1304549"/>
                    <a:pt x="248710" y="1258968"/>
                    <a:pt x="248710" y="1212926"/>
                  </a:cubicBezTo>
                  <a:cubicBezTo>
                    <a:pt x="248710" y="776384"/>
                    <a:pt x="397434" y="381168"/>
                    <a:pt x="637889" y="95089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829681" y="1524280"/>
              <a:ext cx="163032" cy="106776"/>
            </a:xfrm>
            <a:custGeom>
              <a:avLst/>
              <a:gdLst>
                <a:gd name="connsiteX0" fmla="*/ 631657 w 906438"/>
                <a:gd name="connsiteY0" fmla="*/ 0 h 653031"/>
                <a:gd name="connsiteX1" fmla="*/ 706618 w 906438"/>
                <a:gd name="connsiteY1" fmla="*/ 46140 h 653031"/>
                <a:gd name="connsiteX2" fmla="*/ 906438 w 906438"/>
                <a:gd name="connsiteY2" fmla="*/ 472316 h 653031"/>
                <a:gd name="connsiteX3" fmla="*/ 897230 w 906438"/>
                <a:gd name="connsiteY3" fmla="*/ 575895 h 653031"/>
                <a:gd name="connsiteX4" fmla="*/ 880847 w 906438"/>
                <a:gd name="connsiteY4" fmla="*/ 635746 h 653031"/>
                <a:gd name="connsiteX5" fmla="*/ 870822 w 906438"/>
                <a:gd name="connsiteY5" fmla="*/ 599123 h 653031"/>
                <a:gd name="connsiteX6" fmla="*/ 649709 w 906438"/>
                <a:gd name="connsiteY6" fmla="*/ 335906 h 653031"/>
                <a:gd name="connsiteX7" fmla="*/ 614922 w 906438"/>
                <a:gd name="connsiteY7" fmla="*/ 320363 h 653031"/>
                <a:gd name="connsiteX8" fmla="*/ 604004 w 906438"/>
                <a:gd name="connsiteY8" fmla="*/ 371462 h 653031"/>
                <a:gd name="connsiteX9" fmla="*/ 476716 w 906438"/>
                <a:gd name="connsiteY9" fmla="*/ 629546 h 653031"/>
                <a:gd name="connsiteX10" fmla="*/ 453218 w 906438"/>
                <a:gd name="connsiteY10" fmla="*/ 653031 h 653031"/>
                <a:gd name="connsiteX11" fmla="*/ 429720 w 906438"/>
                <a:gd name="connsiteY11" fmla="*/ 629546 h 653031"/>
                <a:gd name="connsiteX12" fmla="*/ 302432 w 906438"/>
                <a:gd name="connsiteY12" fmla="*/ 371462 h 653031"/>
                <a:gd name="connsiteX13" fmla="*/ 291515 w 906438"/>
                <a:gd name="connsiteY13" fmla="*/ 320365 h 653031"/>
                <a:gd name="connsiteX14" fmla="*/ 256730 w 906438"/>
                <a:gd name="connsiteY14" fmla="*/ 335906 h 653031"/>
                <a:gd name="connsiteX15" fmla="*/ 35616 w 906438"/>
                <a:gd name="connsiteY15" fmla="*/ 599123 h 653031"/>
                <a:gd name="connsiteX16" fmla="*/ 25591 w 906438"/>
                <a:gd name="connsiteY16" fmla="*/ 635746 h 653031"/>
                <a:gd name="connsiteX17" fmla="*/ 9208 w 906438"/>
                <a:gd name="connsiteY17" fmla="*/ 575895 h 653031"/>
                <a:gd name="connsiteX18" fmla="*/ 0 w 906438"/>
                <a:gd name="connsiteY18" fmla="*/ 472316 h 653031"/>
                <a:gd name="connsiteX19" fmla="*/ 199820 w 906438"/>
                <a:gd name="connsiteY19" fmla="*/ 46140 h 653031"/>
                <a:gd name="connsiteX20" fmla="*/ 274779 w 906438"/>
                <a:gd name="connsiteY20" fmla="*/ 2 h 653031"/>
                <a:gd name="connsiteX21" fmla="*/ 337670 w 906438"/>
                <a:gd name="connsiteY21" fmla="*/ 97653 h 653031"/>
                <a:gd name="connsiteX22" fmla="*/ 424785 w 906438"/>
                <a:gd name="connsiteY22" fmla="*/ 180898 h 653031"/>
                <a:gd name="connsiteX23" fmla="*/ 453218 w 906438"/>
                <a:gd name="connsiteY23" fmla="*/ 197926 h 653031"/>
                <a:gd name="connsiteX24" fmla="*/ 481650 w 906438"/>
                <a:gd name="connsiteY24" fmla="*/ 180898 h 653031"/>
                <a:gd name="connsiteX25" fmla="*/ 568766 w 906438"/>
                <a:gd name="connsiteY25" fmla="*/ 97653 h 65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6438" h="653031">
                  <a:moveTo>
                    <a:pt x="631657" y="0"/>
                  </a:moveTo>
                  <a:lnTo>
                    <a:pt x="706618" y="46140"/>
                  </a:lnTo>
                  <a:cubicBezTo>
                    <a:pt x="827175" y="138501"/>
                    <a:pt x="906438" y="294912"/>
                    <a:pt x="906438" y="472316"/>
                  </a:cubicBezTo>
                  <a:cubicBezTo>
                    <a:pt x="906438" y="507797"/>
                    <a:pt x="903268" y="542438"/>
                    <a:pt x="897230" y="575895"/>
                  </a:cubicBezTo>
                  <a:lnTo>
                    <a:pt x="880847" y="635746"/>
                  </a:lnTo>
                  <a:lnTo>
                    <a:pt x="870822" y="599123"/>
                  </a:lnTo>
                  <a:cubicBezTo>
                    <a:pt x="827821" y="483833"/>
                    <a:pt x="748777" y="390039"/>
                    <a:pt x="649709" y="335906"/>
                  </a:cubicBezTo>
                  <a:lnTo>
                    <a:pt x="614922" y="320363"/>
                  </a:lnTo>
                  <a:lnTo>
                    <a:pt x="604004" y="371462"/>
                  </a:lnTo>
                  <a:cubicBezTo>
                    <a:pt x="573405" y="475187"/>
                    <a:pt x="529588" y="563771"/>
                    <a:pt x="476716" y="629546"/>
                  </a:cubicBezTo>
                  <a:lnTo>
                    <a:pt x="453218" y="653031"/>
                  </a:lnTo>
                  <a:lnTo>
                    <a:pt x="429720" y="629546"/>
                  </a:lnTo>
                  <a:cubicBezTo>
                    <a:pt x="376848" y="563771"/>
                    <a:pt x="333031" y="475187"/>
                    <a:pt x="302432" y="371462"/>
                  </a:cubicBezTo>
                  <a:lnTo>
                    <a:pt x="291515" y="320365"/>
                  </a:lnTo>
                  <a:lnTo>
                    <a:pt x="256730" y="335906"/>
                  </a:lnTo>
                  <a:cubicBezTo>
                    <a:pt x="157662" y="390039"/>
                    <a:pt x="78618" y="483833"/>
                    <a:pt x="35616" y="599123"/>
                  </a:cubicBezTo>
                  <a:lnTo>
                    <a:pt x="25591" y="635746"/>
                  </a:lnTo>
                  <a:lnTo>
                    <a:pt x="9208" y="575895"/>
                  </a:lnTo>
                  <a:cubicBezTo>
                    <a:pt x="3171" y="542438"/>
                    <a:pt x="0" y="507797"/>
                    <a:pt x="0" y="472316"/>
                  </a:cubicBezTo>
                  <a:cubicBezTo>
                    <a:pt x="0" y="294912"/>
                    <a:pt x="79263" y="138501"/>
                    <a:pt x="199820" y="46140"/>
                  </a:cubicBezTo>
                  <a:lnTo>
                    <a:pt x="274779" y="2"/>
                  </a:lnTo>
                  <a:lnTo>
                    <a:pt x="337670" y="97653"/>
                  </a:lnTo>
                  <a:cubicBezTo>
                    <a:pt x="363549" y="129073"/>
                    <a:pt x="392798" y="157052"/>
                    <a:pt x="424785" y="180898"/>
                  </a:cubicBezTo>
                  <a:lnTo>
                    <a:pt x="453218" y="197926"/>
                  </a:lnTo>
                  <a:lnTo>
                    <a:pt x="481650" y="180898"/>
                  </a:lnTo>
                  <a:cubicBezTo>
                    <a:pt x="513638" y="157052"/>
                    <a:pt x="542886" y="129073"/>
                    <a:pt x="568766" y="97653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763689" y="332656"/>
            <a:ext cx="7170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Your Career Potential with </a:t>
            </a:r>
            <a:r>
              <a:rPr lang="en-AU" sz="2000" b="1" dirty="0">
                <a:solidFill>
                  <a:srgbClr val="2F2FAF"/>
                </a:solidFill>
                <a:cs typeface="Arial" panose="020B0604020202020204" pitchFamily="34" charset="0"/>
              </a:rPr>
              <a:t>Our Long Term </a:t>
            </a:r>
            <a:r>
              <a:rPr lang="en-AU" sz="2000" b="1" dirty="0" smtClean="0">
                <a:solidFill>
                  <a:srgbClr val="2F2FAF"/>
                </a:solidFill>
                <a:cs typeface="Arial" panose="020B0604020202020204" pitchFamily="34" charset="0"/>
              </a:rPr>
              <a:t>Rollout Plans</a:t>
            </a:r>
            <a:endParaRPr lang="en-AU" sz="2000" b="1" dirty="0" smtClean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7544" y="1960819"/>
            <a:ext cx="441472" cy="441472"/>
            <a:chOff x="746152" y="2267448"/>
            <a:chExt cx="441472" cy="441472"/>
          </a:xfrm>
        </p:grpSpPr>
        <p:sp>
          <p:nvSpPr>
            <p:cNvPr id="34" name="Oval 33"/>
            <p:cNvSpPr/>
            <p:nvPr/>
          </p:nvSpPr>
          <p:spPr>
            <a:xfrm>
              <a:off x="746152" y="2267448"/>
              <a:ext cx="441472" cy="441472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071" y="2369381"/>
              <a:ext cx="195523" cy="195523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788024" y="1261864"/>
            <a:ext cx="4260731" cy="4255368"/>
            <a:chOff x="4877925" y="1351800"/>
            <a:chExt cx="4260731" cy="4255368"/>
          </a:xfrm>
        </p:grpSpPr>
        <p:graphicFrame>
          <p:nvGraphicFramePr>
            <p:cNvPr id="49" name="Chart 4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63175761"/>
                </p:ext>
              </p:extLst>
            </p:nvPr>
          </p:nvGraphicFramePr>
          <p:xfrm>
            <a:off x="4877925" y="1351800"/>
            <a:ext cx="4260731" cy="42553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52" name="5-Point Star 51"/>
            <p:cNvSpPr/>
            <p:nvPr/>
          </p:nvSpPr>
          <p:spPr>
            <a:xfrm>
              <a:off x="7812361" y="3185273"/>
              <a:ext cx="288032" cy="288032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234741" y="3269950"/>
              <a:ext cx="2699792" cy="256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600"/>
                </a:spcAft>
                <a:tabLst>
                  <a:tab pos="457200" algn="l"/>
                </a:tabLst>
              </a:pPr>
              <a:r>
                <a:rPr lang="en-AU" sz="1000" b="1" dirty="0" smtClean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1 billion!</a:t>
              </a:r>
              <a:endParaRPr lang="en-AU" sz="10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04910" y="5157078"/>
              <a:ext cx="891226" cy="37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5178" y="5216869"/>
            <a:ext cx="441472" cy="444379"/>
            <a:chOff x="771805" y="1210074"/>
            <a:chExt cx="441472" cy="444379"/>
          </a:xfrm>
        </p:grpSpPr>
        <p:sp>
          <p:nvSpPr>
            <p:cNvPr id="57" name="Oval 56"/>
            <p:cNvSpPr/>
            <p:nvPr/>
          </p:nvSpPr>
          <p:spPr>
            <a:xfrm>
              <a:off x="771805" y="1212981"/>
              <a:ext cx="441472" cy="441472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962655" y="1261330"/>
              <a:ext cx="175500" cy="171489"/>
            </a:xfrm>
            <a:prstGeom prst="ellipse">
              <a:avLst/>
            </a:prstGeom>
            <a:noFill/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/>
            <p:cNvSpPr/>
            <p:nvPr/>
          </p:nvSpPr>
          <p:spPr>
            <a:xfrm>
              <a:off x="966038" y="1520494"/>
              <a:ext cx="45719" cy="4571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/>
            <p:cNvCxnSpPr>
              <a:stCxn id="63" idx="1"/>
              <a:endCxn id="59" idx="1"/>
            </p:cNvCxnSpPr>
            <p:nvPr/>
          </p:nvCxnSpPr>
          <p:spPr>
            <a:xfrm>
              <a:off x="908440" y="1468598"/>
              <a:ext cx="64293" cy="5859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986055" y="1426287"/>
              <a:ext cx="78736" cy="120133"/>
            </a:xfrm>
            <a:prstGeom prst="line">
              <a:avLst/>
            </a:prstGeom>
            <a:ln w="28575">
              <a:solidFill>
                <a:schemeClr val="bg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923634" y="1210074"/>
              <a:ext cx="250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b="1" dirty="0">
                  <a:solidFill>
                    <a:schemeClr val="bg1"/>
                  </a:solidFill>
                </a:rPr>
                <a:t>$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901745" y="1461903"/>
              <a:ext cx="45719" cy="4571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/>
            <p:cNvSpPr/>
            <p:nvPr/>
          </p:nvSpPr>
          <p:spPr>
            <a:xfrm>
              <a:off x="841658" y="1523174"/>
              <a:ext cx="45719" cy="4571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5" name="Straight Connector 64"/>
            <p:cNvCxnSpPr>
              <a:stCxn id="64" idx="7"/>
              <a:endCxn id="63" idx="7"/>
            </p:cNvCxnSpPr>
            <p:nvPr/>
          </p:nvCxnSpPr>
          <p:spPr>
            <a:xfrm flipV="1">
              <a:off x="880682" y="1468598"/>
              <a:ext cx="60087" cy="6127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94117" y="1163807"/>
            <a:ext cx="4735379" cy="5001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Initial Launch: CBSE </a:t>
            </a:r>
            <a:r>
              <a:rPr lang="en-AU" sz="1200" b="1" dirty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AU" sz="1200" b="1" dirty="0" smtClean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X, XII – Maths, English &amp; Computers</a:t>
            </a:r>
            <a:endParaRPr lang="en-AU" sz="1200" b="1" dirty="0">
              <a:solidFill>
                <a:srgbClr val="4F4FC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High demand, very low risk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Tuitions are most sought after for critical subjects in exam years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Flagship </a:t>
            </a:r>
            <a:r>
              <a:rPr lang="en-AU" sz="1200" b="1" dirty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Launch: ICSE, CBSE – </a:t>
            </a:r>
            <a:r>
              <a:rPr lang="en-AU" sz="1200" b="1" dirty="0" smtClean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 </a:t>
            </a:r>
            <a:r>
              <a:rPr lang="en-AU" sz="1200" b="1" dirty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AU" sz="1200" b="1" dirty="0" smtClean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XII </a:t>
            </a:r>
            <a:r>
              <a:rPr lang="en-AU" sz="1200" b="1" dirty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All subjects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Huge market: More than 50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million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~76% seek private tuitions, some more than 14 hrs per week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Kids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’ education is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highest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priority for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families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Demand at both metro &amp; remote areas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Marketing Plan</a:t>
            </a:r>
          </a:p>
          <a:p>
            <a:pPr marL="742950" lvl="1" indent="-285750">
              <a:lnSpc>
                <a:spcPct val="107000"/>
              </a:lnSpc>
              <a:spcAft>
                <a:spcPts val="15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Initial focus on digital marketing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Long term focus on traditional marketing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Your Long Term Global Career Prospects</a:t>
            </a:r>
            <a:endParaRPr lang="en-AU" sz="1200" b="1" dirty="0">
              <a:solidFill>
                <a:srgbClr val="4F4FC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We carry out market analysis for different geographies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Prioritize high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returns &amp;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less risk businesses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You get infinite scope to grow your career with us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err="1" smtClean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Edtech</a:t>
            </a:r>
            <a:r>
              <a:rPr lang="en-AU" sz="1200" b="1" dirty="0" smtClean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is the New Fintech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Young &amp; unsaturated industry with high demand certainty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Total valuation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A$80 </a:t>
            </a:r>
            <a:r>
              <a:rPr lang="en-AU" sz="10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bn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21 unicorns &amp;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AU" sz="10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decacorns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just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years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Forbes says e-learning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 be A$445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bn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2025, A$1.4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tn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2027</a:t>
            </a:r>
          </a:p>
        </p:txBody>
      </p:sp>
    </p:spTree>
    <p:extLst>
      <p:ext uri="{BB962C8B-B14F-4D97-AF65-F5344CB8AC3E}">
        <p14:creationId xmlns:p14="http://schemas.microsoft.com/office/powerpoint/2010/main" val="36451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0809" y="6453336"/>
            <a:ext cx="4573189" cy="310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4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11783</TotalTime>
  <Words>168</Words>
  <Application>Microsoft Office PowerPoint</Application>
  <PresentationFormat>On-screen Show (4:3)</PresentationFormat>
  <Paragraphs>121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366</cp:revision>
  <dcterms:created xsi:type="dcterms:W3CDTF">2020-10-08T12:19:25Z</dcterms:created>
  <dcterms:modified xsi:type="dcterms:W3CDTF">2021-06-22T11:35:28Z</dcterms:modified>
</cp:coreProperties>
</file>