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"/>
  </p:notesMasterIdLst>
  <p:sldIdLst>
    <p:sldId id="317" r:id="rId3"/>
    <p:sldId id="320" r:id="rId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F"/>
    <a:srgbClr val="EF6F6F"/>
    <a:srgbClr val="EFEF6F"/>
    <a:srgbClr val="FFFF7F"/>
    <a:srgbClr val="FFFFAF"/>
    <a:srgbClr val="AFAFAF"/>
    <a:srgbClr val="AF2F2F"/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22/06/2021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1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52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22/06/2021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16" y="1556792"/>
            <a:ext cx="8914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International </a:t>
            </a:r>
            <a:r>
              <a:rPr lang="en-AU" dirty="0" err="1"/>
              <a:t>Edtech</a:t>
            </a:r>
            <a:r>
              <a:rPr lang="en-AU" dirty="0"/>
              <a:t> App, recruiting in Kolkata for ICSE &amp; CBSE, major subjects, IX to XII.</a:t>
            </a:r>
          </a:p>
          <a:p>
            <a:r>
              <a:rPr lang="en-AU" dirty="0"/>
              <a:t>Multi million dollar career opportunity for those who can create finest video lessons that are:</a:t>
            </a:r>
          </a:p>
          <a:p>
            <a:r>
              <a:rPr lang="en-AU" dirty="0"/>
              <a:t>&gt; Fun &amp; engaging</a:t>
            </a:r>
          </a:p>
          <a:p>
            <a:r>
              <a:rPr lang="en-AU" dirty="0"/>
              <a:t>&gt; Exam oriented &amp; in-depth</a:t>
            </a:r>
          </a:p>
          <a:p>
            <a:r>
              <a:rPr lang="en-AU" dirty="0" err="1"/>
              <a:t>Whatsapp</a:t>
            </a:r>
            <a:r>
              <a:rPr lang="en-AU"/>
              <a:t> CV for interview / audition to +61 470 142 229.</a:t>
            </a:r>
          </a:p>
        </p:txBody>
      </p:sp>
    </p:spTree>
    <p:extLst>
      <p:ext uri="{BB962C8B-B14F-4D97-AF65-F5344CB8AC3E}">
        <p14:creationId xmlns:p14="http://schemas.microsoft.com/office/powerpoint/2010/main" val="6079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0"/>
            <a:ext cx="6886575" cy="381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36513" y="3528392"/>
            <a:ext cx="6886575" cy="33296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398">
                <a:srgbClr val="FAFCFD"/>
              </a:gs>
              <a:gs pos="17000">
                <a:srgbClr val="FF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36512" y="4797152"/>
            <a:ext cx="6929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Join us to create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premium quality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pre-recorded content to become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celebrity teacher!</a:t>
            </a:r>
          </a:p>
          <a:p>
            <a:pPr algn="ctr">
              <a:spcBef>
                <a:spcPts val="0"/>
              </a:spcBef>
              <a:spcAft>
                <a:spcPts val="6000"/>
              </a:spcAft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 Learning industry growing to $325 Billion By 2025 – Forbes</a:t>
            </a:r>
          </a:p>
          <a:p>
            <a:pPr algn="ctr">
              <a:spcBef>
                <a:spcPts val="3600"/>
              </a:spcBef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🖝🖝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Professional team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support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infrastructure &amp; extensive marketing provided.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6512" y="4035615"/>
            <a:ext cx="692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defRPr sz="1200" b="1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3600" dirty="0">
                <a:solidFill>
                  <a:srgbClr val="7F7FFF"/>
                </a:solidFill>
              </a:rPr>
              <a:t>Do you have the fire</a:t>
            </a:r>
            <a:r>
              <a:rPr lang="en-US" sz="3600" dirty="0" smtClean="0">
                <a:solidFill>
                  <a:srgbClr val="7F7FFF"/>
                </a:solidFill>
              </a:rPr>
              <a:t>?</a:t>
            </a:r>
            <a:endParaRPr lang="en-US" sz="3600" dirty="0">
              <a:solidFill>
                <a:srgbClr val="7F7FFF"/>
              </a:solidFill>
            </a:endParaRPr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40" y="5563537"/>
            <a:ext cx="2783270" cy="8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11924</TotalTime>
  <Words>102</Words>
  <Application>Microsoft Office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AnodiamPresentationTemplate</vt:lpstr>
      <vt:lpstr>1_Custom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378</cp:revision>
  <dcterms:created xsi:type="dcterms:W3CDTF">2020-10-08T12:19:25Z</dcterms:created>
  <dcterms:modified xsi:type="dcterms:W3CDTF">2021-06-22T07:39:57Z</dcterms:modified>
</cp:coreProperties>
</file>