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876507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>
                <a:solidFill>
                  <a:schemeClr val="bg1"/>
                </a:solidFill>
                <a:latin typeface="Oxygen" panose="02000503000000000000" pitchFamily="2" charset="0"/>
                <a:hlinkClick r:id="rId2"/>
              </a:rPr>
              <a:t>anirban@anodiam.com</a:t>
            </a:r>
            <a:endParaRPr lang="en-US" sz="2400" b="1" u="sng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CE8BE-C5FF-E951-9BF6-E7C91573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5" y="126080"/>
            <a:ext cx="3627610" cy="13221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525868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enlightening our students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C0DEE0-3596-5227-B410-748119F9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8" y="1963438"/>
            <a:ext cx="2057400" cy="962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684206" y="2300748"/>
            <a:ext cx="217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English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Bengali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Geography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Sociology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Psychology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Philosophy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B4E3F5-ACB0-DF4C-A77E-D09664D6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39" y="2037816"/>
            <a:ext cx="3676631" cy="18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2533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477871" y="570868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345561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978140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 IIT Mains,Advanced &amp; NEET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3123303" y="2464520"/>
            <a:ext cx="197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Physics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Maths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Biology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IN" sz="2400" dirty="0">
              <a:latin typeface="Oxygen" panose="02000503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4E950-EBD1-4C7D-B4D2-6748A0D7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0" y="157438"/>
            <a:ext cx="5743575" cy="1466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03" y="4466644"/>
            <a:ext cx="2295525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47F61-F3CF-AC80-4470-7BD9254E8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4383" y="1705270"/>
            <a:ext cx="1881699" cy="22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3853"/>
            <a:ext cx="684397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477871" y="570868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699521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855408" y="1712679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 Artificial Intelligence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3" y="4751775"/>
            <a:ext cx="2295525" cy="800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515EA1-70FF-957C-9B15-E10112DE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" y="3853"/>
            <a:ext cx="6837094" cy="15768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E8D4C5-F09B-7515-F314-996BA764D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762" y="2213149"/>
            <a:ext cx="2196779" cy="1967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67B823-305A-404D-F866-89EBDBF2A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264" y="3420263"/>
            <a:ext cx="10" cy="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C9A304-3387-5BF4-A566-0B600384C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036" y="2141016"/>
            <a:ext cx="2196000" cy="20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2533"/>
            <a:ext cx="684397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795252" y="5845026"/>
            <a:ext cx="2713703" cy="760335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111597" y="4856830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574126" y="1566070"/>
            <a:ext cx="36890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C, C++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Java, Advanced Java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.NET (C#,VB.NET)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React JS (MUI)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React Native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MYSQL, SQL Server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Oracle, Firebase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Prince2, Agile Scrum</a:t>
            </a:r>
          </a:p>
          <a:p>
            <a:pPr marL="285750" indent="-285750">
              <a:buFontTx/>
              <a:buChar char="-"/>
            </a:pPr>
            <a:endParaRPr lang="en-US" sz="2400" b="1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IN" sz="2400" dirty="0"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" y="4938587"/>
            <a:ext cx="2295525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47F61-F3CF-AC80-4470-7BD9254E8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390" y="879985"/>
            <a:ext cx="1881699" cy="2244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909449-EE98-45AC-6E7F-EBE86D6F7480}"/>
              </a:ext>
            </a:extLst>
          </p:cNvPr>
          <p:cNvSpPr txBox="1"/>
          <p:nvPr/>
        </p:nvSpPr>
        <p:spPr>
          <a:xfrm>
            <a:off x="1425676" y="1112905"/>
            <a:ext cx="541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highlight>
                  <a:srgbClr val="000080"/>
                </a:highlight>
                <a:latin typeface="Oxygen" panose="02000503000000000000" pitchFamily="2" charset="0"/>
              </a:rPr>
              <a:t>Passionate Teachers for IT Courses</a:t>
            </a:r>
            <a:endParaRPr lang="en-IN" sz="2400" b="1" dirty="0">
              <a:solidFill>
                <a:srgbClr val="FFFF00"/>
              </a:solidFill>
              <a:highlight>
                <a:srgbClr val="000080"/>
              </a:highlight>
              <a:latin typeface="Oxygen" panose="02000503000000000000" pitchFamily="2" charset="0"/>
            </a:endParaRP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0D9A8972-C715-4DE5-50BB-1AEFFE3E4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2026"/>
            <a:ext cx="6840538" cy="10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463</Words>
  <Application>Microsoft Office PowerPoint</Application>
  <PresentationFormat>Custom</PresentationFormat>
  <Paragraphs>218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debashish.nath@hotmail.com</cp:lastModifiedBy>
  <cp:revision>46</cp:revision>
  <dcterms:created xsi:type="dcterms:W3CDTF">2023-05-23T12:53:41Z</dcterms:created>
  <dcterms:modified xsi:type="dcterms:W3CDTF">2023-07-28T06:27:22Z</dcterms:modified>
</cp:coreProperties>
</file>