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0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63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0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7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0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D40-57F7-45BB-8884-85123E4C70DB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BE4-9188-41AE-91A7-24F17821E3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https://www.jetbrains.com/pycharm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Programming: Introduction &amp; Installation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1778652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General Purpose Language: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Machine Learning AI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GUI, Web, Software Dev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7262" y="3633080"/>
            <a:ext cx="2262310" cy="135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eatures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Interpreted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High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Level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Current version 3.x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0533" y="1681541"/>
            <a:ext cx="2724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Download Install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&amp; Run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https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://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3"/>
              </a:rPr>
              <a:t>www.python.org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Python IDLE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Write a line of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          e.g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. 2+3 OR print(“Hello World”)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ress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Enter to execute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onfirm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installation</a:t>
            </a:r>
            <a:endParaRPr lang="en-AU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533" y="3633080"/>
            <a:ext cx="449259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Community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version of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https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  <a:hlinkClick r:id="rId4"/>
              </a:rPr>
              <a:t>://www.jetbrains.com/pycharm/download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Install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 bit (depending on system)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Start 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PyCharm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Create New Project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&gt;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filename.py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+, -, * (multiply), /, % (remainder), **(power), // (integer division)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print(“Answer is: ”, answer)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 the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Escape Characters: print("Rupa\'s “Laptop”\n\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tWorks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very fast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!")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40451" y="3154756"/>
            <a:ext cx="1191907" cy="506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Python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Programming: Variables &amp; Strings</a:t>
            </a:r>
            <a:endParaRPr lang="en-AU" b="1" cap="small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262" y="2851111"/>
            <a:ext cx="22623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Assignment: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</a:t>
            </a:r>
            <a:r>
              <a:rPr lang="en-AU" sz="1100" b="1" dirty="0" smtClean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x </a:t>
            </a:r>
            <a:r>
              <a:rPr lang="en-AU" sz="11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= </a:t>
            </a:r>
            <a:r>
              <a:rPr lang="en-AU" sz="11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2</a:t>
            </a:r>
            <a:endParaRPr lang="en-US" sz="1100" b="1" dirty="0">
              <a:solidFill>
                <a:schemeClr val="bg1">
                  <a:lumMod val="95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  n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ame = ‘Rupa’</a:t>
            </a:r>
            <a:endParaRPr lang="en-AU" sz="1100" b="1" dirty="0">
              <a:solidFill>
                <a:schemeClr val="bg1">
                  <a:lumMod val="9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0451" y="3841681"/>
            <a:ext cx="5027120" cy="33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Strings: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1" y="2429999"/>
            <a:ext cx="2164215" cy="2163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605043" y="2429998"/>
            <a:ext cx="2211887" cy="216394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7262" y="1606625"/>
            <a:ext cx="290963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Types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e.g. 4, 1000, -34 etc.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loat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33.4, -0.0005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tring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e.g. ‘My friend Tom’, ‘cricket’ etc.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14668"/>
              </p:ext>
            </p:extLst>
          </p:nvPr>
        </p:nvGraphicFramePr>
        <p:xfrm>
          <a:off x="4240451" y="4228936"/>
          <a:ext cx="4864100" cy="581025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5715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Wingdings" panose="05000000000000000000" pitchFamily="2" charset="2"/>
                        </a:rPr>
                        <a:t>à</a:t>
                      </a:r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Oxygen" panose="02000503000000000000" pitchFamily="2" charset="0"/>
                        </a:rPr>
                        <a:t>index</a:t>
                      </a:r>
                      <a:endParaRPr lang="en-AU" sz="1000" b="1" i="0" u="none" strike="noStrike">
                        <a:solidFill>
                          <a:srgbClr val="80808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272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2023-07-05T06:29:07Z</dcterms:created>
  <dcterms:modified xsi:type="dcterms:W3CDTF">2023-07-05T11:03:09Z</dcterms:modified>
</cp:coreProperties>
</file>