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4" r:id="rId4"/>
    <p:sldId id="256" r:id="rId5"/>
    <p:sldId id="257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80" d="100"/>
          <a:sy n="80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6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Functional%20requirements/FunctionalSpecs.xlsx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../Functional%20requirements/FunctionalSpecs.xlsx" TargetMode="External"/><Relationship Id="rId4" Type="http://schemas.openxmlformats.org/officeDocument/2006/relationships/hyperlink" Target="../Functional%20require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9279" y="2284913"/>
            <a:ext cx="3906937" cy="22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</a:t>
            </a:r>
            <a:endParaRPr lang="en-A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347913"/>
            <a:ext cx="37814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6395" y="332656"/>
            <a:ext cx="623382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- Confirm Password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</a:t>
            </a:r>
            <a:endParaRPr lang="en-AU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28" y="2564904"/>
            <a:ext cx="39814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40px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100 Px,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Px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px horizontal, 40 px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Arial, 18, B, 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3"/>
            <a:ext cx="9132887" cy="19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484784"/>
            <a:ext cx="6576616" cy="26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130" y="5384082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4110010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4110010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2060848"/>
            <a:ext cx="130086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69" y="2204864"/>
            <a:ext cx="1170455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50 px</a:t>
            </a:r>
            <a:endParaRPr lang="en-AU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1269189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7864" y="1269189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472" y="6237312"/>
            <a:ext cx="0" cy="2591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0384" y="6320152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0299" y="-1"/>
            <a:ext cx="9191468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908720"/>
            <a:ext cx="9191468" cy="5949280"/>
          </a:xfrm>
          <a:prstGeom prst="rect">
            <a:avLst/>
          </a:prstGeom>
          <a:solidFill>
            <a:srgbClr val="D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6409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" y="332656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0392" y="1016732"/>
            <a:ext cx="864096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#</a:t>
            </a:r>
            <a:r>
              <a:rPr lang="en-AU" sz="1600" dirty="0" err="1" smtClean="0"/>
              <a:t>dfdfff</a:t>
            </a:r>
            <a:r>
              <a:rPr lang="en-AU" sz="1600" dirty="0" smtClean="0"/>
              <a:t>, 400 px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908720"/>
            <a:ext cx="0" cy="594928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700808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btton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if you are the guardian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220486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uble Bracket 17"/>
          <p:cNvSpPr/>
          <p:nvPr/>
        </p:nvSpPr>
        <p:spPr>
          <a:xfrm>
            <a:off x="4427985" y="2276872"/>
            <a:ext cx="4248471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User name should contain an Upper case and a special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510" y="2617915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2648693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ouble Bracket 33"/>
          <p:cNvSpPr/>
          <p:nvPr/>
        </p:nvSpPr>
        <p:spPr>
          <a:xfrm>
            <a:off x="4427985" y="2658398"/>
            <a:ext cx="2520279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>
                <a:solidFill>
                  <a:schemeClr val="tx2"/>
                </a:solidFill>
              </a:rPr>
              <a:t>Password should  be 5-15 character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9510" y="3059668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6" name="Rectangle 35"/>
          <p:cNvSpPr/>
          <p:nvPr/>
        </p:nvSpPr>
        <p:spPr>
          <a:xfrm>
            <a:off x="1835696" y="3090446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14485" y="3569558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sz="1400" dirty="0"/>
          </a:p>
        </p:txBody>
      </p:sp>
      <p:sp>
        <p:nvSpPr>
          <p:cNvPr id="39" name="Rectangle 38"/>
          <p:cNvSpPr/>
          <p:nvPr/>
        </p:nvSpPr>
        <p:spPr>
          <a:xfrm>
            <a:off x="1835696" y="352249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28481" y="4029735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Confirm Email ID</a:t>
            </a:r>
            <a:endParaRPr lang="en-AU" sz="1400" dirty="0"/>
          </a:p>
        </p:txBody>
      </p:sp>
      <p:sp>
        <p:nvSpPr>
          <p:cNvPr id="42" name="Rectangle 41"/>
          <p:cNvSpPr/>
          <p:nvPr/>
        </p:nvSpPr>
        <p:spPr>
          <a:xfrm>
            <a:off x="1835696" y="3954542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" y="5177940"/>
            <a:ext cx="2181225" cy="15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7067315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0F0F7F"/>
                </a:solidFill>
                <a:latin typeface="Cooper Black" panose="0208090404030B020404" pitchFamily="18" charset="0"/>
              </a:rPr>
              <a:t>Submit</a:t>
            </a:r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5112060" y="6186775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Cancel</a:t>
            </a:r>
            <a:r>
              <a:rPr lang="en-AU" dirty="0" err="1" smtClean="0"/>
              <a:t>t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6408204" y="1665897"/>
            <a:ext cx="1044116" cy="610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#0f0f7f</a:t>
            </a:r>
            <a:endParaRPr lang="en-AU" sz="1600" dirty="0"/>
          </a:p>
        </p:txBody>
      </p:sp>
      <p:sp>
        <p:nvSpPr>
          <p:cNvPr id="44" name="Rectangle 43"/>
          <p:cNvSpPr/>
          <p:nvPr/>
        </p:nvSpPr>
        <p:spPr>
          <a:xfrm>
            <a:off x="4860033" y="309044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alert if mismatched</a:t>
            </a:r>
            <a:endParaRPr lang="en-AU" sz="1600" dirty="0"/>
          </a:p>
        </p:txBody>
      </p: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4311551" y="3259723"/>
            <a:ext cx="54848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0091" y="357301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Validate with “@”</a:t>
            </a:r>
            <a:endParaRPr lang="en-AU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83968" y="3717033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1551" y="4260758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05223" y="4077072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</a:t>
            </a:r>
            <a:r>
              <a:rPr lang="en-AU" sz="1600" dirty="0" err="1" smtClean="0"/>
              <a:t>alart</a:t>
            </a:r>
            <a:r>
              <a:rPr lang="en-AU" sz="1600" dirty="0" smtClean="0"/>
              <a:t> if mismatched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1" y="1713521"/>
            <a:ext cx="714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781160" y="4970804"/>
            <a:ext cx="1368152" cy="988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Arial,14, #0f0f7f (All other </a:t>
            </a:r>
            <a:r>
              <a:rPr lang="en-AU" sz="1600" dirty="0" err="1" smtClean="0"/>
              <a:t>lebels</a:t>
            </a:r>
            <a:r>
              <a:rPr lang="en-AU" sz="1600" dirty="0" smtClean="0"/>
              <a:t> will be same )</a:t>
            </a:r>
            <a:endParaRPr lang="en-A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22" y="1713521"/>
            <a:ext cx="666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835696" y="4410758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23528" y="4450295"/>
            <a:ext cx="1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No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090025" y="2784972"/>
            <a:ext cx="2596663" cy="1774999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3848" y="1268760"/>
            <a:ext cx="792087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5936" y="908720"/>
            <a:ext cx="1610821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#6f6fef </a:t>
            </a:r>
            <a:endParaRPr lang="en-AU" sz="1600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4149312" y="1971384"/>
            <a:ext cx="2258892" cy="233480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40352" y="5733256"/>
            <a:ext cx="0" cy="432048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0262" y="5301209"/>
            <a:ext cx="160217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Cooper black, 20, B, #0f0f7f</a:t>
            </a:r>
            <a:endParaRPr lang="en-AU" sz="1600" dirty="0"/>
          </a:p>
        </p:txBody>
      </p:sp>
      <p:sp>
        <p:nvSpPr>
          <p:cNvPr id="57" name="Rectangle 56"/>
          <p:cNvSpPr/>
          <p:nvPr/>
        </p:nvSpPr>
        <p:spPr>
          <a:xfrm>
            <a:off x="0" y="965114"/>
            <a:ext cx="989388" cy="426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bg1"/>
                </a:solidFill>
              </a:rPr>
              <a:t>#</a:t>
            </a:r>
            <a:r>
              <a:rPr lang="en-AU" sz="1200" dirty="0" err="1" smtClean="0">
                <a:solidFill>
                  <a:schemeClr val="bg1"/>
                </a:solidFill>
              </a:rPr>
              <a:t>fff</a:t>
            </a:r>
            <a:r>
              <a:rPr lang="en-AU" sz="1200" dirty="0" smtClean="0">
                <a:solidFill>
                  <a:schemeClr val="bg1"/>
                </a:solidFill>
              </a:rPr>
              <a:t> when Active, 60 px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89388" y="1268760"/>
            <a:ext cx="12622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65237" y="1484783"/>
            <a:ext cx="2942968" cy="22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Radio button is Green when Active </a:t>
            </a:r>
            <a:endParaRPr lang="en-AU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88424" y="2410145"/>
            <a:ext cx="0" cy="24825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985417" y="2658398"/>
            <a:ext cx="918102" cy="770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Calibri, 12, I, #2f2faf</a:t>
            </a:r>
            <a:endParaRPr lang="en-AU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591470" y="6597352"/>
            <a:ext cx="61237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27059" y="6381328"/>
            <a:ext cx="1080120" cy="413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Captcha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9180512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913864"/>
            <a:ext cx="9180513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95936" y="1700808"/>
            <a:ext cx="1368152" cy="360040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24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4423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0" y="2420888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1960" y="3347700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11960" y="4283804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267744" y="44278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2368" y="5589240"/>
            <a:ext cx="1368152" cy="360040"/>
          </a:xfrm>
          <a:prstGeom prst="rect">
            <a:avLst/>
          </a:prstGeom>
          <a:solidFill>
            <a:srgbClr val="6F6FEF"/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76269" y="1880828"/>
            <a:ext cx="1295931" cy="1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2200" y="1196752"/>
            <a:ext cx="129614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B, 24, #6f6fef , 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1894" y="3430119"/>
            <a:ext cx="1152128" cy="127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18, B, #0f0f7f applies for all the </a:t>
            </a:r>
            <a:r>
              <a:rPr lang="en-AU" sz="1600" dirty="0" err="1" smtClean="0"/>
              <a:t>lebels</a:t>
            </a:r>
            <a:endParaRPr lang="en-AU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00520" y="5769260"/>
            <a:ext cx="755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56176" y="5445224"/>
            <a:ext cx="270030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Button fill #6f6fef, button border # 0f0f7f, Arial, 18, B, #0f0f7f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when active)</a:t>
            </a:r>
            <a:endParaRPr lang="en-AU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16416" y="591351"/>
            <a:ext cx="0" cy="60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6376" y="1196752"/>
            <a:ext cx="1187624" cy="1430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#0f0f7f,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rollover)</a:t>
            </a:r>
            <a:endParaRPr lang="en-AU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" y="2605554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20272" y="3576149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1894" y="2722328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7668344" y="3717032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5949280"/>
            <a:ext cx="0" cy="498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80012" y="6102588"/>
            <a:ext cx="776227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15 px 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08004" y="864096"/>
            <a:ext cx="0" cy="908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299" y="5769260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94233" y="588656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11" idx="1"/>
          </p:cNvCxnSpPr>
          <p:nvPr/>
        </p:nvCxnSpPr>
        <p:spPr>
          <a:xfrm flipH="1">
            <a:off x="1834022" y="3541658"/>
            <a:ext cx="361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299" y="1911877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30406" y="152543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3819402" y="1100689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dirty="0" smtClean="0"/>
              <a:t>0 px </a:t>
            </a:r>
            <a:endParaRPr lang="en-AU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676456" y="443240"/>
            <a:ext cx="467543" cy="0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76456" y="116632"/>
            <a:ext cx="70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15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48313" y="-1"/>
            <a:ext cx="0" cy="33855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52320" y="-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39586" y="59135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59666" y="529917"/>
            <a:ext cx="0" cy="36413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16116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3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829" y="361401"/>
            <a:ext cx="7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0722" y="346608"/>
            <a:ext cx="1043608" cy="34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296112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660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6512" y="920523"/>
            <a:ext cx="9181140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475656" y="13472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61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7054"/>
            <a:ext cx="552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rt 1">
            <a:hlinkClick r:id="rId6" action="ppaction://hlinkfile"/>
          </p:cNvPr>
          <p:cNvSpPr/>
          <p:nvPr/>
        </p:nvSpPr>
        <p:spPr>
          <a:xfrm>
            <a:off x="6264188" y="332656"/>
            <a:ext cx="345326" cy="321646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982676" y="1124744"/>
            <a:ext cx="909804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006240" y="1237272"/>
            <a:ext cx="88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Profile photo (optional)</a:t>
            </a:r>
            <a:endParaRPr lang="en-AU" sz="1200" dirty="0"/>
          </a:p>
        </p:txBody>
      </p:sp>
      <p:sp>
        <p:nvSpPr>
          <p:cNvPr id="23" name="Rectangle 22"/>
          <p:cNvSpPr/>
          <p:nvPr/>
        </p:nvSpPr>
        <p:spPr>
          <a:xfrm>
            <a:off x="-36513" y="6514719"/>
            <a:ext cx="9181141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36851" y="690306"/>
            <a:ext cx="0" cy="826242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68913" y="1556821"/>
            <a:ext cx="1051359" cy="32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Wish list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1027" idx="2"/>
          </p:cNvCxnSpPr>
          <p:nvPr/>
        </p:nvCxnSpPr>
        <p:spPr>
          <a:xfrm>
            <a:off x="7296497" y="733304"/>
            <a:ext cx="0" cy="1327544"/>
          </a:xfrm>
          <a:prstGeom prst="straightConnector1">
            <a:avLst/>
          </a:prstGeom>
          <a:ln>
            <a:solidFill>
              <a:srgbClr val="2F2F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48264" y="2132856"/>
            <a:ext cx="72008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Cart 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5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4" y="929403"/>
            <a:ext cx="9137786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860" y="1312457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7271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1556821"/>
            <a:ext cx="590549" cy="1800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987824" y="1766371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4" action="ppaction://hlinkfile"/>
              </a:rPr>
              <a:t>Maths</a:t>
            </a:r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057270"/>
            <a:ext cx="704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hlinkClick r:id="rId5" action="ppaction://hlinkfile"/>
              </a:rPr>
              <a:t>Physics</a:t>
            </a:r>
            <a:endParaRPr lang="en-A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3114" y="2334269"/>
            <a:ext cx="776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 smtClean="0"/>
              <a:t>Chem</a:t>
            </a:r>
            <a:endParaRPr lang="en-A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968309" y="2660736"/>
            <a:ext cx="6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English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3084" y="2974505"/>
            <a:ext cx="59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Bio</a:t>
            </a:r>
            <a:endParaRPr lang="en-AU" sz="1200" dirty="0"/>
          </a:p>
        </p:txBody>
      </p:sp>
      <p:sp>
        <p:nvSpPr>
          <p:cNvPr id="15" name="Rectangle 14"/>
          <p:cNvSpPr/>
          <p:nvPr/>
        </p:nvSpPr>
        <p:spPr>
          <a:xfrm>
            <a:off x="4181988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algebra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6124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err="1" smtClean="0">
                <a:solidFill>
                  <a:srgbClr val="0F0F7F"/>
                </a:solidFill>
              </a:rPr>
              <a:t>Chaptor</a:t>
            </a:r>
            <a:r>
              <a:rPr lang="en-AU" sz="1100" dirty="0" smtClean="0">
                <a:solidFill>
                  <a:srgbClr val="0F0F7F"/>
                </a:solidFill>
              </a:rPr>
              <a:t> 1</a:t>
            </a:r>
          </a:p>
          <a:p>
            <a:r>
              <a:rPr lang="en-AU" sz="1100" dirty="0" smtClean="0">
                <a:solidFill>
                  <a:srgbClr val="0F0F7F"/>
                </a:solidFill>
              </a:rPr>
              <a:t>chaptor2</a:t>
            </a:r>
            <a:endParaRPr lang="en-AU" sz="1100" dirty="0">
              <a:solidFill>
                <a:srgbClr val="0F0F7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0260" y="1766371"/>
            <a:ext cx="678044" cy="89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>
                <a:solidFill>
                  <a:srgbClr val="0F0F7F"/>
                </a:solidFill>
              </a:rPr>
              <a:t>Video</a:t>
            </a:r>
          </a:p>
          <a:p>
            <a:endParaRPr lang="en-AU" sz="1100" dirty="0">
              <a:solidFill>
                <a:srgbClr val="0F0F7F"/>
              </a:solidFill>
            </a:endParaRPr>
          </a:p>
          <a:p>
            <a:r>
              <a:rPr lang="en-AU" sz="1100" dirty="0" smtClean="0">
                <a:solidFill>
                  <a:srgbClr val="0F0F7F"/>
                </a:solidFill>
              </a:rPr>
              <a:t>Test papers </a:t>
            </a:r>
            <a:endParaRPr lang="en-AU" sz="1100" dirty="0">
              <a:solidFill>
                <a:srgbClr val="0F0F7F"/>
              </a:solidFill>
            </a:endParaRPr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3578373" y="1904870"/>
            <a:ext cx="603615" cy="1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60032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84168" y="1904872"/>
            <a:ext cx="48927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454</Words>
  <Application>Microsoft Office PowerPoint</Application>
  <PresentationFormat>On-screen Show (4:3)</PresentationFormat>
  <Paragraphs>135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81</cp:revision>
  <dcterms:created xsi:type="dcterms:W3CDTF">2020-08-10T22:46:31Z</dcterms:created>
  <dcterms:modified xsi:type="dcterms:W3CDTF">2020-11-15T08:46:12Z</dcterms:modified>
</cp:coreProperties>
</file>