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0403"/>
            <a:ext cx="91348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9512" y="764704"/>
            <a:ext cx="50006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Logo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1784220"/>
            <a:ext cx="1287504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Width:50px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#6f6fef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>
            <a:stCxn id="13" idx="1"/>
          </p:cNvCxnSpPr>
          <p:nvPr/>
        </p:nvCxnSpPr>
        <p:spPr>
          <a:xfrm>
            <a:off x="179512" y="872426"/>
            <a:ext cx="0" cy="323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1795215"/>
            <a:ext cx="929950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5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9512" y="1672468"/>
            <a:ext cx="0" cy="4598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3660" y="1422783"/>
            <a:ext cx="1464364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#8f8fff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(Active #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0f0f7f)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6297" y="1348838"/>
            <a:ext cx="1656184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Right Aligned;</a:t>
            </a:r>
          </a:p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#0f0f7f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(Active, Hover #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fff)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98381" y="1946044"/>
            <a:ext cx="1611" cy="63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784083" y="1672468"/>
            <a:ext cx="3941" cy="763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44408" y="1700228"/>
            <a:ext cx="1611" cy="63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27784" y="2155559"/>
            <a:ext cx="0" cy="4598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5856" y="980728"/>
            <a:ext cx="180020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Height: 3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0px; Length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: 240px; Radius: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4px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; #fff;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440869" y="1922360"/>
            <a:ext cx="0" cy="281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88143" y="1814638"/>
            <a:ext cx="511849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10px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622741" y="1950094"/>
            <a:ext cx="0" cy="326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22741" y="1723831"/>
            <a:ext cx="1352381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30px X 30px;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Radius: 4px</a:t>
            </a:r>
            <a:r>
              <a:rPr lang="en-US" sz="800" b="1" dirty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;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458834" y="1709907"/>
            <a:ext cx="1611" cy="63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36096" y="2245203"/>
            <a:ext cx="0" cy="286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4" idx="1"/>
          </p:cNvCxnSpPr>
          <p:nvPr/>
        </p:nvCxnSpPr>
        <p:spPr>
          <a:xfrm>
            <a:off x="5436096" y="1490547"/>
            <a:ext cx="0" cy="820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36096" y="1382825"/>
            <a:ext cx="1296144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Width: 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px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#6f6fef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 Black" panose="020B0A04020102020204" pitchFamily="34" charset="0"/>
              </a:rPr>
              <a:t>Home Screen: Header: Desktop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16488" y="2681630"/>
            <a:ext cx="1593706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&amp;#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x1F50D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Ariel Bold 24;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#8f8fff (Active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#6f6fef)</a:t>
            </a:r>
            <a:endParaRPr lang="en-AU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516488" y="2414058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223" y="2664255"/>
            <a:ext cx="1349425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Logo: Reverse Color, Right Aligned; height 50px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755576" y="2348880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547664" y="2658398"/>
            <a:ext cx="98325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800" b="1" dirty="0">
                <a:solidFill>
                  <a:schemeClr val="accent6"/>
                </a:solidFill>
                <a:latin typeface="Arial Black" pitchFamily="34" charset="0"/>
              </a:rPr>
              <a:t>Cooper </a:t>
            </a:r>
            <a:r>
              <a:rPr lang="en-US" alt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Black, Bold, 32; #fff</a:t>
            </a:r>
            <a:endParaRPr lang="en-US" alt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547664" y="2501280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0" y="3493920"/>
            <a:ext cx="914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 Black" panose="020B0A04020102020204" pitchFamily="34" charset="0"/>
              </a:rPr>
              <a:t>Home Screen: Header: Responsive</a:t>
            </a:r>
            <a:endParaRPr lang="en-AU" dirty="0">
              <a:latin typeface="Arial Black" panose="020B0A04020102020204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5067417" y="1214728"/>
            <a:ext cx="7982" cy="1030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35496" y="2492896"/>
            <a:ext cx="53471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4669" y="2270926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7637683" y="2492896"/>
            <a:ext cx="53471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696856" y="2270926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8464858" y="2492896"/>
            <a:ext cx="60855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560952" y="2270926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2339752" y="2495502"/>
            <a:ext cx="1885016" cy="84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31840" y="2276872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2483768" y="2372049"/>
            <a:ext cx="142405" cy="1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Connector 3081"/>
          <p:cNvCxnSpPr/>
          <p:nvPr/>
        </p:nvCxnSpPr>
        <p:spPr>
          <a:xfrm flipV="1">
            <a:off x="2483768" y="1988840"/>
            <a:ext cx="0" cy="37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3Foo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2066"/>
            <a:ext cx="9144000" cy="7338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-140878" y="3427287"/>
            <a:ext cx="709843" cy="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3286124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429256" y="321309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72132" y="32135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rot="16200000" flipH="1">
            <a:off x="-140878" y="3427287"/>
            <a:ext cx="709843" cy="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3286124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429256" y="321309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72132" y="32135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5"/>
            <a:ext cx="9143999" cy="68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0613" y="692696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33%; 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473" y="5013176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33%; 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93" y="3201837"/>
            <a:ext cx="100013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34%;  linier 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color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gradient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9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12"/>
            <a:ext cx="9165839" cy="688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15816" y="1916832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23728" y="19168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4561" y="256490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1619672" y="2672626"/>
            <a:ext cx="2184889" cy="10772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4" idx="1"/>
          </p:cNvCxnSpPr>
          <p:nvPr/>
        </p:nvCxnSpPr>
        <p:spPr>
          <a:xfrm>
            <a:off x="3059832" y="2420888"/>
            <a:ext cx="744729" cy="25173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52320" y="4149080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80% ,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8064388" y="2276872"/>
            <a:ext cx="0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740352" y="4364524"/>
            <a:ext cx="0" cy="2160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72" y="3305411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7853" y="4149080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8466" y="4581128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7060" y="515719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27" name="Straight Arrow Connector 26"/>
          <p:cNvCxnSpPr>
            <a:endCxn id="28" idx="1"/>
          </p:cNvCxnSpPr>
          <p:nvPr/>
        </p:nvCxnSpPr>
        <p:spPr>
          <a:xfrm>
            <a:off x="1043608" y="3413133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1"/>
          </p:cNvCxnSpPr>
          <p:nvPr/>
        </p:nvCxnSpPr>
        <p:spPr>
          <a:xfrm>
            <a:off x="1475656" y="4256802"/>
            <a:ext cx="5621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19672" y="4688850"/>
            <a:ext cx="1048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56754" y="5372636"/>
            <a:ext cx="16754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1640" y="2852936"/>
            <a:ext cx="2563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95241" y="2780348"/>
            <a:ext cx="0" cy="72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448" y="4041358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8; #7f7fff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76256" y="3933056"/>
            <a:ext cx="0" cy="108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660232" y="39330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18350" y="57332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43608" y="5840978"/>
            <a:ext cx="994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448" y="479657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8; #7f7fff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24" name="Elbow Connector 1023"/>
          <p:cNvCxnSpPr/>
          <p:nvPr/>
        </p:nvCxnSpPr>
        <p:spPr>
          <a:xfrm flipV="1">
            <a:off x="3203848" y="4869160"/>
            <a:ext cx="2130600" cy="2528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34448" y="616530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28" name="Straight Arrow Connector 1027"/>
          <p:cNvCxnSpPr>
            <a:endCxn id="69" idx="1"/>
          </p:cNvCxnSpPr>
          <p:nvPr/>
        </p:nvCxnSpPr>
        <p:spPr>
          <a:xfrm>
            <a:off x="5004048" y="6273026"/>
            <a:ext cx="33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91836" y="5429108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0" name="Straight Arrow Connector 1029"/>
          <p:cNvCxnSpPr/>
          <p:nvPr/>
        </p:nvCxnSpPr>
        <p:spPr>
          <a:xfrm flipV="1">
            <a:off x="8316416" y="5767662"/>
            <a:ext cx="0" cy="397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3895241" y="6219455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77060" y="6525344"/>
            <a:ext cx="316835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Tick box when blank  fill color 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, square, border color 9f9fff, when ticked color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3362" y="695739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6" name="Straight Arrow Connector 1035"/>
          <p:cNvCxnSpPr/>
          <p:nvPr/>
        </p:nvCxnSpPr>
        <p:spPr>
          <a:xfrm>
            <a:off x="1619672" y="6694621"/>
            <a:ext cx="0" cy="2627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-3168352" y="6134916"/>
            <a:ext cx="316835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check box when blank  fill color 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, round, border color 9f9fff, when checked color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9" name="Elbow Connector 1038"/>
          <p:cNvCxnSpPr/>
          <p:nvPr/>
        </p:nvCxnSpPr>
        <p:spPr>
          <a:xfrm>
            <a:off x="-900608" y="6520217"/>
            <a:ext cx="1313970" cy="2211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7100" y="2997532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#4f4fcf,(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sam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e applies to all other fields)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41" name="Straight Arrow Connector 1040"/>
          <p:cNvCxnSpPr>
            <a:endCxn id="87" idx="1"/>
          </p:cNvCxnSpPr>
          <p:nvPr/>
        </p:nvCxnSpPr>
        <p:spPr>
          <a:xfrm>
            <a:off x="6645412" y="3166809"/>
            <a:ext cx="4616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-1829302" y="4473406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Plus symbol, 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45" name="Straight Arrow Connector 1044"/>
          <p:cNvCxnSpPr>
            <a:stCxn id="92" idx="3"/>
          </p:cNvCxnSpPr>
          <p:nvPr/>
        </p:nvCxnSpPr>
        <p:spPr>
          <a:xfrm>
            <a:off x="28086" y="4642683"/>
            <a:ext cx="3852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756576" y="4581128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40px,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50" name="Straight Arrow Connector 1049"/>
          <p:cNvCxnSpPr/>
          <p:nvPr/>
        </p:nvCxnSpPr>
        <p:spPr>
          <a:xfrm>
            <a:off x="9165839" y="4688850"/>
            <a:ext cx="5907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925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90931" y="1878961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>
            <a:endCxn id="47" idx="1"/>
          </p:cNvCxnSpPr>
          <p:nvPr/>
        </p:nvCxnSpPr>
        <p:spPr>
          <a:xfrm>
            <a:off x="3419872" y="2048238"/>
            <a:ext cx="2710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907704" y="2217515"/>
            <a:ext cx="2232248" cy="3473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39952" y="2217515"/>
            <a:ext cx="0" cy="347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6021288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#4f4fcf,(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sam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e applies to all other fields)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91680" y="544522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5576" y="4293096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5576" y="4293096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9512" y="3140968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9512" y="3140968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00719" y="6180137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6" name="Straight Arrow Connector 35"/>
          <p:cNvCxnSpPr>
            <a:endCxn id="66" idx="1"/>
          </p:cNvCxnSpPr>
          <p:nvPr/>
        </p:nvCxnSpPr>
        <p:spPr>
          <a:xfrm>
            <a:off x="5004048" y="6349414"/>
            <a:ext cx="6966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0938" y="2349460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835696" y="256490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85816" y="3645024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80% ,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2" name="Straight Arrow Connector 41"/>
          <p:cNvCxnSpPr>
            <a:endCxn id="73" idx="0"/>
          </p:cNvCxnSpPr>
          <p:nvPr/>
        </p:nvCxnSpPr>
        <p:spPr>
          <a:xfrm>
            <a:off x="8597884" y="2217515"/>
            <a:ext cx="0" cy="1427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73" idx="2"/>
          </p:cNvCxnSpPr>
          <p:nvPr/>
        </p:nvCxnSpPr>
        <p:spPr>
          <a:xfrm flipV="1">
            <a:off x="8597884" y="3860468"/>
            <a:ext cx="0" cy="3035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8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380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Sydney</dc:creator>
  <cp:lastModifiedBy>Sydney</cp:lastModifiedBy>
  <cp:revision>54</cp:revision>
  <dcterms:created xsi:type="dcterms:W3CDTF">2020-07-01T23:14:00Z</dcterms:created>
  <dcterms:modified xsi:type="dcterms:W3CDTF">2020-07-04T01:40:40Z</dcterms:modified>
</cp:coreProperties>
</file>