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7" r:id="rId4"/>
    <p:sldId id="257" r:id="rId5"/>
    <p:sldId id="268" r:id="rId6"/>
    <p:sldId id="258" r:id="rId7"/>
    <p:sldId id="269" r:id="rId8"/>
    <p:sldId id="260" r:id="rId9"/>
    <p:sldId id="270" r:id="rId10"/>
    <p:sldId id="261" r:id="rId11"/>
    <p:sldId id="271" r:id="rId12"/>
    <p:sldId id="259" r:id="rId13"/>
    <p:sldId id="272" r:id="rId14"/>
    <p:sldId id="262" r:id="rId15"/>
    <p:sldId id="273" r:id="rId16"/>
    <p:sldId id="263" r:id="rId17"/>
    <p:sldId id="274" r:id="rId18"/>
    <p:sldId id="264" r:id="rId19"/>
    <p:sldId id="275" r:id="rId20"/>
    <p:sldId id="265" r:id="rId21"/>
    <p:sldId id="276" r:id="rId22"/>
    <p:sldId id="26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02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1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90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35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8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6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F63D-CF17-4B8F-8FBD-09D7B72091E5}" type="datetimeFigureOut">
              <a:rPr lang="en-AU" smtClean="0"/>
              <a:t>19/07/2022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744-898B-4A7A-BE66-2E6D923763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9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73995" y="1178576"/>
            <a:ext cx="574759" cy="553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2" y="0"/>
            <a:ext cx="38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Accessing Anodiam App</a:t>
            </a:r>
            <a:endParaRPr lang="en-AU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64" y="1269125"/>
            <a:ext cx="389703" cy="3893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3645" y="1730720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100" dirty="0" smtClean="0"/>
              <a:t>Anodiam</a:t>
            </a:r>
            <a:endParaRPr lang="en-AU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1036548"/>
            <a:ext cx="74390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7932" y="90292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68029" y="59280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9360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34812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9360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9360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936060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9189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9189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2049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2049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2071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9057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1228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9189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2049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2049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9057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989666" y="227959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89663" y="248863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6513" y="92414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89663" y="267191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9663" y="370900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15023" y="363868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1015746" y="393673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52360" y="130133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43157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/>
          <p:cNvSpPr txBox="1"/>
          <p:nvPr/>
        </p:nvSpPr>
        <p:spPr>
          <a:xfrm>
            <a:off x="1766930" y="192490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596" y="284544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04945" y="594305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8557320" y="5940773"/>
            <a:ext cx="720000" cy="54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5702479" y="36625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Title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16900" y="593814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7126583" y="593814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7838538" y="5940773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5883742" y="592107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253095" y="592107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1" name="Rectangle 110"/>
          <p:cNvSpPr/>
          <p:nvPr/>
        </p:nvSpPr>
        <p:spPr>
          <a:xfrm>
            <a:off x="5734848" y="620699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12" name="Rectangle 111"/>
          <p:cNvSpPr/>
          <p:nvPr/>
        </p:nvSpPr>
        <p:spPr>
          <a:xfrm>
            <a:off x="6352771" y="620699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13" name="Rectangle 112"/>
          <p:cNvSpPr/>
          <p:nvPr/>
        </p:nvSpPr>
        <p:spPr>
          <a:xfrm>
            <a:off x="7115552" y="620927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4" name="Rectangle 113"/>
          <p:cNvSpPr/>
          <p:nvPr/>
        </p:nvSpPr>
        <p:spPr>
          <a:xfrm>
            <a:off x="6555714" y="590780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819955" y="612493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009238" y="592107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907095" y="620699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18" name="Rectangle 117"/>
          <p:cNvSpPr/>
          <p:nvPr/>
        </p:nvSpPr>
        <p:spPr>
          <a:xfrm>
            <a:off x="8498563" y="620699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19" name="Rectangle 118"/>
          <p:cNvSpPr/>
          <p:nvPr/>
        </p:nvSpPr>
        <p:spPr>
          <a:xfrm>
            <a:off x="8715671" y="590780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ounded Rectangle 132"/>
          <p:cNvSpPr/>
          <p:nvPr/>
        </p:nvSpPr>
        <p:spPr>
          <a:xfrm>
            <a:off x="5689953" y="34013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8259051" y="653467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Oval 137"/>
          <p:cNvSpPr/>
          <p:nvPr/>
        </p:nvSpPr>
        <p:spPr>
          <a:xfrm>
            <a:off x="7416879" y="654924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Isosceles Triangle 138"/>
          <p:cNvSpPr/>
          <p:nvPr/>
        </p:nvSpPr>
        <p:spPr>
          <a:xfrm rot="16200000">
            <a:off x="6496062" y="656888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5" y="2526223"/>
            <a:ext cx="523875" cy="1428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000394" y="496593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3077" y="476981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1205077" y="483963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46614" y="484941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420058" y="577910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83938" y="577910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979399" y="469096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TextBox 89"/>
          <p:cNvSpPr txBox="1"/>
          <p:nvPr/>
        </p:nvSpPr>
        <p:spPr>
          <a:xfrm>
            <a:off x="989662" y="447983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35216" y="926538"/>
            <a:ext cx="3517420" cy="1354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/>
          <p:cNvSpPr txBox="1"/>
          <p:nvPr/>
        </p:nvSpPr>
        <p:spPr>
          <a:xfrm>
            <a:off x="5726950" y="2303208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26947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797" y="947754"/>
            <a:ext cx="299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26947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26947" y="3732611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52307" y="3662299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98" name="16-Point Star 97"/>
          <p:cNvSpPr/>
          <p:nvPr/>
        </p:nvSpPr>
        <p:spPr>
          <a:xfrm>
            <a:off x="5753030" y="3960341"/>
            <a:ext cx="3461981" cy="513278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99" name="Oval 98"/>
          <p:cNvSpPr/>
          <p:nvPr/>
        </p:nvSpPr>
        <p:spPr>
          <a:xfrm>
            <a:off x="7189644" y="1324946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Isosceles Triangle 99"/>
          <p:cNvSpPr/>
          <p:nvPr/>
        </p:nvSpPr>
        <p:spPr>
          <a:xfrm rot="5400000">
            <a:off x="7384271" y="1455189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TextBox 100"/>
          <p:cNvSpPr txBox="1"/>
          <p:nvPr/>
        </p:nvSpPr>
        <p:spPr>
          <a:xfrm>
            <a:off x="6504214" y="1948515"/>
            <a:ext cx="1954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53880" y="2869054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59" y="2549833"/>
            <a:ext cx="523875" cy="14287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737678" y="4989543"/>
            <a:ext cx="135165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Suggested for you…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70361" y="4793424"/>
            <a:ext cx="3490625" cy="1051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5942361" y="4863241"/>
            <a:ext cx="2310677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383898" y="4873022"/>
            <a:ext cx="793744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6157342" y="5802711"/>
            <a:ext cx="2926381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921222" y="5802711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142"/>
          <p:cNvSpPr/>
          <p:nvPr/>
        </p:nvSpPr>
        <p:spPr>
          <a:xfrm>
            <a:off x="5716683" y="4714579"/>
            <a:ext cx="3544756" cy="118889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5726946" y="4503448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04275" y="354596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5796966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03" y="2705554"/>
            <a:ext cx="3312376" cy="7772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585" y="2518741"/>
            <a:ext cx="1009650" cy="1809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37173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31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43412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47" name="Rectangle 146"/>
          <p:cNvSpPr/>
          <p:nvPr/>
        </p:nvSpPr>
        <p:spPr>
          <a:xfrm>
            <a:off x="6020033" y="1942694"/>
            <a:ext cx="2465989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6" name="TextBox 105"/>
          <p:cNvSpPr txBox="1"/>
          <p:nvPr/>
        </p:nvSpPr>
        <p:spPr>
          <a:xfrm>
            <a:off x="5962716" y="2158568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811" y="5029834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9396" y="5246471"/>
            <a:ext cx="182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Your Discount: 90%</a:t>
            </a:r>
            <a:endParaRPr lang="en-AU" sz="1600" b="1" u="sng" dirty="0">
              <a:solidFill>
                <a:srgbClr val="00B050"/>
              </a:solidFill>
            </a:endParaRPr>
          </a:p>
        </p:txBody>
      </p:sp>
      <p:sp>
        <p:nvSpPr>
          <p:cNvPr id="46" name="16-Point Star 45"/>
          <p:cNvSpPr/>
          <p:nvPr/>
        </p:nvSpPr>
        <p:spPr>
          <a:xfrm>
            <a:off x="2337399" y="4980112"/>
            <a:ext cx="3461981" cy="683174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/>
              <a:t>Buy Now </a:t>
            </a:r>
            <a:r>
              <a:rPr lang="en-AU" sz="1600" b="1" dirty="0"/>
              <a:t>₹</a:t>
            </a:r>
            <a:r>
              <a:rPr lang="en-AU" sz="1600" b="1" dirty="0" smtClean="0"/>
              <a:t>5,000/-</a:t>
            </a:r>
            <a:endParaRPr lang="en-AU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989649" y="2380226"/>
            <a:ext cx="295465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1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2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en-AU" sz="1100" dirty="0" smtClean="0"/>
              <a:t>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3 Name	</a:t>
            </a:r>
            <a:endParaRPr lang="en-AU" sz="11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100" dirty="0" smtClean="0"/>
              <a:t>Chapter 4 Name	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</a:p>
          <a:p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2" y="2109131"/>
            <a:ext cx="523875" cy="142875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6248169" y="4743379"/>
            <a:ext cx="1304316" cy="83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91402" y="4753160"/>
            <a:ext cx="725728" cy="829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275720" y="5714933"/>
            <a:ext cx="2198633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08863" y="5714933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1211" y="4441159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Also suggested for you: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DETAILPAGE - Web</a:t>
            </a:r>
            <a:endParaRPr lang="en-A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412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43412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7192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412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586943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13367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446252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 196"/>
          <p:cNvSpPr/>
          <p:nvPr/>
        </p:nvSpPr>
        <p:spPr>
          <a:xfrm>
            <a:off x="654964" y="2289812"/>
            <a:ext cx="5149855" cy="26392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TextBox 197"/>
          <p:cNvSpPr txBox="1"/>
          <p:nvPr/>
        </p:nvSpPr>
        <p:spPr>
          <a:xfrm>
            <a:off x="1826787" y="2678663"/>
            <a:ext cx="4382987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Free Introductory Videos of the Course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2860802" y="3297456"/>
            <a:ext cx="779225" cy="81677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Isosceles Triangle 199"/>
          <p:cNvSpPr/>
          <p:nvPr/>
        </p:nvSpPr>
        <p:spPr>
          <a:xfrm rot="5400000">
            <a:off x="3051515" y="3438034"/>
            <a:ext cx="531842" cy="547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2338204" y="4366161"/>
            <a:ext cx="2861973" cy="599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Or Teacher Profile Video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818" y="1938906"/>
            <a:ext cx="129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Course Title</a:t>
            </a:r>
            <a:endParaRPr lang="en-AU" dirty="0"/>
          </a:p>
        </p:txBody>
      </p:sp>
      <p:sp>
        <p:nvSpPr>
          <p:cNvPr id="202" name="TextBox 201"/>
          <p:cNvSpPr txBox="1"/>
          <p:nvPr/>
        </p:nvSpPr>
        <p:spPr>
          <a:xfrm>
            <a:off x="1880003" y="1918652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Board: ICSE | Class: X | Subject: Physics | Teacher: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31880" y="2063522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4523" y="2512244"/>
            <a:ext cx="3211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100" b="1" dirty="0" smtClean="0"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| Number of Purchases: 12,345</a:t>
            </a:r>
            <a:endParaRPr lang="en-AU" sz="1100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614523" y="269552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10-12 lines about this course in little detail.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435" y="2549833"/>
            <a:ext cx="523875" cy="142875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84542" y="2478902"/>
            <a:ext cx="3368526" cy="1003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79" y="2705554"/>
            <a:ext cx="3312376" cy="777214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61" y="2518741"/>
            <a:ext cx="1009650" cy="180975"/>
          </a:xfrm>
          <a:prstGeom prst="rect">
            <a:avLst/>
          </a:prstGeom>
        </p:spPr>
      </p:pic>
      <p:sp>
        <p:nvSpPr>
          <p:cNvPr id="210" name="Rectangle 209"/>
          <p:cNvSpPr/>
          <p:nvPr/>
        </p:nvSpPr>
        <p:spPr>
          <a:xfrm>
            <a:off x="11724749" y="24540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0" y="878184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205456" y="405094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97216" y="4486543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3559713" y="634865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Oval 125"/>
          <p:cNvSpPr/>
          <p:nvPr/>
        </p:nvSpPr>
        <p:spPr>
          <a:xfrm>
            <a:off x="2717541" y="636322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1796724" y="638286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965563" y="52744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Checkout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7" y="517364"/>
            <a:ext cx="3600000" cy="6120000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1005040" y="1255454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295226" y="1495536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5226" y="1931436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287573" y="328633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289661" y="3513891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92221" y="3813026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33" y="3853652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1220591" y="4939567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13897" y="4929129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16561" y="5852111"/>
            <a:ext cx="3288482" cy="309905"/>
            <a:chOff x="6120000" y="1736080"/>
            <a:chExt cx="2246077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1867249" y="5843468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953601" y="6298549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Mobile</a:t>
            </a:r>
            <a:endParaRPr lang="en-AU" sz="2400" dirty="0"/>
          </a:p>
        </p:txBody>
      </p:sp>
      <p:sp>
        <p:nvSpPr>
          <p:cNvPr id="46" name="Rectangle 45"/>
          <p:cNvSpPr/>
          <p:nvPr/>
        </p:nvSpPr>
        <p:spPr>
          <a:xfrm>
            <a:off x="1220650" y="5487331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0293" y="5409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1372991" y="5460933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267846" y="1942694"/>
            <a:ext cx="3670923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5" name="Group 84"/>
          <p:cNvGrpSpPr/>
          <p:nvPr/>
        </p:nvGrpSpPr>
        <p:grpSpPr>
          <a:xfrm>
            <a:off x="2440700" y="2751539"/>
            <a:ext cx="3162456" cy="431420"/>
            <a:chOff x="1495775" y="1483350"/>
            <a:chExt cx="2160000" cy="522018"/>
          </a:xfrm>
        </p:grpSpPr>
        <p:grpSp>
          <p:nvGrpSpPr>
            <p:cNvPr id="86" name="Group 85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495775" y="1483350"/>
              <a:ext cx="837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Name on Card</a:t>
              </a:r>
              <a:endParaRPr lang="en-AU" sz="14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32460" y="3235259"/>
            <a:ext cx="3162456" cy="431420"/>
            <a:chOff x="1495775" y="1483350"/>
            <a:chExt cx="2160000" cy="522018"/>
          </a:xfrm>
        </p:grpSpPr>
        <p:grpSp>
          <p:nvGrpSpPr>
            <p:cNvPr id="92" name="Group 9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495775" y="1483350"/>
              <a:ext cx="793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Card Number</a:t>
              </a:r>
              <a:endParaRPr lang="en-AU" sz="14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71647" y="241048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Invoice Summary</a:t>
            </a:r>
            <a:endParaRPr lang="en-AU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861833" y="2650565"/>
            <a:ext cx="28312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Course Title 1		    ₹50,000/-</a:t>
            </a:r>
          </a:p>
          <a:p>
            <a:r>
              <a:rPr lang="en-AU" sz="1200" dirty="0" smtClean="0"/>
              <a:t>Course Title 2		    ₹50,000/-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Original Total Price	 ₹1,00,000/-</a:t>
            </a:r>
          </a:p>
          <a:p>
            <a:r>
              <a:rPr lang="en-AU" sz="1000" dirty="0" smtClean="0"/>
              <a:t>    Initial Discount Token</a:t>
            </a:r>
          </a:p>
          <a:p>
            <a:r>
              <a:rPr lang="en-AU" sz="1000" dirty="0" smtClean="0"/>
              <a:t>          #abcdefgh123456789	                  60%</a:t>
            </a:r>
          </a:p>
          <a:p>
            <a:r>
              <a:rPr lang="en-AU" sz="1000" dirty="0" smtClean="0"/>
              <a:t>    Inward Referral Discount Token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#ref123456789	                  50%</a:t>
            </a:r>
            <a:endParaRPr lang="en-AU" sz="1000" dirty="0"/>
          </a:p>
          <a:p>
            <a:r>
              <a:rPr lang="en-AU" sz="1000" dirty="0" smtClean="0"/>
              <a:t>    Achiever’s Discount Token</a:t>
            </a:r>
          </a:p>
          <a:p>
            <a:r>
              <a:rPr lang="en-AU" sz="1000" dirty="0" smtClean="0"/>
              <a:t>          #fer987654321	                  50%</a:t>
            </a:r>
          </a:p>
          <a:p>
            <a:r>
              <a:rPr lang="en-AU" sz="1200" b="1" dirty="0" smtClean="0"/>
              <a:t>Final Discount: 90%	     ₹90,000/-</a:t>
            </a:r>
          </a:p>
          <a:p>
            <a:endParaRPr lang="en-AU" sz="400" dirty="0" smtClean="0"/>
          </a:p>
          <a:p>
            <a:r>
              <a:rPr lang="en-AU" sz="1200" b="1" dirty="0" smtClean="0"/>
              <a:t>Offer Price		     ₹10,000/-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861833" y="3086465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4180" y="4441364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268" y="4668920"/>
            <a:ext cx="278794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195381" y="2385280"/>
            <a:ext cx="2102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Pay by Debit/Credit Card</a:t>
            </a:r>
            <a:endParaRPr lang="en-AU" sz="14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07" y="2425906"/>
            <a:ext cx="1447800" cy="304800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455835" y="3736409"/>
            <a:ext cx="1341190" cy="431420"/>
            <a:chOff x="1495775" y="1483350"/>
            <a:chExt cx="2160000" cy="522018"/>
          </a:xfrm>
        </p:grpSpPr>
        <p:grpSp>
          <p:nvGrpSpPr>
            <p:cNvPr id="134" name="Group 13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1495775" y="1483350"/>
              <a:ext cx="1814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CVV Number</a:t>
              </a:r>
              <a:endParaRPr lang="en-AU" sz="14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249141" y="3725971"/>
            <a:ext cx="1341190" cy="433903"/>
            <a:chOff x="1495775" y="1483350"/>
            <a:chExt cx="2160000" cy="522018"/>
          </a:xfrm>
        </p:grpSpPr>
        <p:grpSp>
          <p:nvGrpSpPr>
            <p:cNvPr id="140" name="Group 13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1495775" y="1483350"/>
              <a:ext cx="2149897" cy="37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Expiry (MM/YY)</a:t>
              </a:r>
              <a:endParaRPr lang="en-AU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83891" y="4729163"/>
            <a:ext cx="3256398" cy="309905"/>
            <a:chOff x="6141914" y="1736080"/>
            <a:chExt cx="2224163" cy="603920"/>
          </a:xfrm>
        </p:grpSpPr>
        <p:sp>
          <p:nvSpPr>
            <p:cNvPr id="146" name="Rectangle 14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6141914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141914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102493" y="4720520"/>
            <a:ext cx="18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COMPLETE CHECKOUT</a:t>
            </a:r>
            <a:endParaRPr lang="en-A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CHECKOUT / PAY PAGE - Web</a:t>
            </a:r>
            <a:endParaRPr lang="en-A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93952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3952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1893952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9631757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93952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/>
          <p:cNvSpPr/>
          <p:nvPr/>
        </p:nvSpPr>
        <p:spPr>
          <a:xfrm>
            <a:off x="7329261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3502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22353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6" name="Rectangle 6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640320" y="4337982"/>
            <a:ext cx="3107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Securely store this </a:t>
            </a:r>
            <a:r>
              <a:rPr lang="en-AU" sz="1400" dirty="0"/>
              <a:t>p</a:t>
            </a:r>
            <a:r>
              <a:rPr lang="en-AU" sz="1400" dirty="0" smtClean="0"/>
              <a:t>ayment </a:t>
            </a:r>
            <a:r>
              <a:rPr lang="en-AU" sz="1400" dirty="0"/>
              <a:t>i</a:t>
            </a:r>
            <a:r>
              <a:rPr lang="en-AU" sz="1400" dirty="0" smtClean="0"/>
              <a:t>nformation</a:t>
            </a:r>
            <a:endParaRPr lang="en-AU" sz="1400" dirty="0"/>
          </a:p>
        </p:txBody>
      </p:sp>
      <p:sp>
        <p:nvSpPr>
          <p:cNvPr id="79" name="Rectangle 78"/>
          <p:cNvSpPr/>
          <p:nvPr/>
        </p:nvSpPr>
        <p:spPr>
          <a:xfrm>
            <a:off x="2471933" y="4364385"/>
            <a:ext cx="182700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1576" y="42864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53" y="823059"/>
            <a:ext cx="627619" cy="627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787074" y="2021734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68029" y="5831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820404" y="58398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965563" y="251872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Welcome Username or </a:t>
            </a:r>
            <a:r>
              <a:rPr lang="en-AU" dirty="0" err="1" smtClean="0">
                <a:solidFill>
                  <a:schemeClr val="tx1"/>
                </a:solidFill>
              </a:rPr>
              <a:t>Firstname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79984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389667" y="58398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3101622" y="5839808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146826" y="58227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6179" y="58227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997932" y="61086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615855" y="61086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378636" y="61109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818798" y="58094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83039" y="60265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72322" y="58227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70179" y="61086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761647" y="61086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978755" y="58094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/>
          <p:cNvGrpSpPr/>
          <p:nvPr/>
        </p:nvGrpSpPr>
        <p:grpSpPr>
          <a:xfrm>
            <a:off x="2529660" y="780501"/>
            <a:ext cx="551869" cy="519852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15759" y="5098140"/>
            <a:ext cx="1687511" cy="256120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584978" y="5092326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157385" y="1409084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1480704" y="1251002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796539" y="5100228"/>
            <a:ext cx="1687511" cy="256120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3365758" y="509441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146826" y="1851194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064865" y="209349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4075105" y="212112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4054625" y="254938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4064865" y="257701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1159473" y="186760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1146826" y="2294452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1159473" y="23108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162931" y="3627849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152368" y="41180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165019" y="4086367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1164898" y="4545301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177545" y="4561709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1837844" y="2757132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1161561" y="274145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148914" y="3159296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161561" y="3175704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1087351" y="290403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1460012" y="297570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1460013" y="297570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418627" y="298717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1846051" y="4132739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095558" y="426360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1468219" y="4335269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1468220" y="4335269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426834" y="434673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Mobile</a:t>
            </a:r>
            <a:endParaRPr lang="en-AU" sz="2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025395" y="5437334"/>
            <a:ext cx="3442613" cy="322762"/>
            <a:chOff x="6120000" y="1736080"/>
            <a:chExt cx="2235659" cy="603920"/>
          </a:xfrm>
        </p:grpSpPr>
        <p:sp>
          <p:nvSpPr>
            <p:cNvPr id="112" name="Rectangle 111"/>
            <p:cNvSpPr/>
            <p:nvPr/>
          </p:nvSpPr>
          <p:spPr>
            <a:xfrm>
              <a:off x="6164173" y="1736080"/>
              <a:ext cx="2191486" cy="539999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Logout</a:t>
              </a:r>
              <a:endParaRPr lang="en-AU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797" y="4920734"/>
            <a:ext cx="21621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960152" y="2338317"/>
            <a:ext cx="888791" cy="837227"/>
            <a:chOff x="2018320" y="846016"/>
            <a:chExt cx="1574548" cy="1483198"/>
          </a:xfrm>
        </p:grpSpPr>
        <p:sp>
          <p:nvSpPr>
            <p:cNvPr id="4" name="Oval 3"/>
            <p:cNvSpPr/>
            <p:nvPr/>
          </p:nvSpPr>
          <p:spPr>
            <a:xfrm>
              <a:off x="2018320" y="846016"/>
              <a:ext cx="1453524" cy="14780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33749" y="990094"/>
              <a:ext cx="1219332" cy="1329283"/>
            </a:xfrm>
            <a:custGeom>
              <a:avLst/>
              <a:gdLst>
                <a:gd name="connsiteX0" fmla="*/ 631190 w 1219332"/>
                <a:gd name="connsiteY0" fmla="*/ 0 h 1329283"/>
                <a:gd name="connsiteX1" fmla="*/ 972873 w 1219332"/>
                <a:gd name="connsiteY1" fmla="*/ 322384 h 1329283"/>
                <a:gd name="connsiteX2" fmla="*/ 822228 w 1219332"/>
                <a:gd name="connsiteY2" fmla="*/ 589710 h 1329283"/>
                <a:gd name="connsiteX3" fmla="*/ 808410 w 1219332"/>
                <a:gd name="connsiteY3" fmla="*/ 596787 h 1329283"/>
                <a:gd name="connsiteX4" fmla="*/ 846976 w 1219332"/>
                <a:gd name="connsiteY4" fmla="*/ 604197 h 1329283"/>
                <a:gd name="connsiteX5" fmla="*/ 1219332 w 1219332"/>
                <a:gd name="connsiteY5" fmla="*/ 951912 h 1329283"/>
                <a:gd name="connsiteX6" fmla="*/ 609666 w 1219332"/>
                <a:gd name="connsiteY6" fmla="*/ 1329283 h 1329283"/>
                <a:gd name="connsiteX7" fmla="*/ 0 w 1219332"/>
                <a:gd name="connsiteY7" fmla="*/ 951912 h 1329283"/>
                <a:gd name="connsiteX8" fmla="*/ 372357 w 1219332"/>
                <a:gd name="connsiteY8" fmla="*/ 604197 h 1329283"/>
                <a:gd name="connsiteX9" fmla="*/ 442226 w 1219332"/>
                <a:gd name="connsiteY9" fmla="*/ 590772 h 1329283"/>
                <a:gd name="connsiteX10" fmla="*/ 440152 w 1219332"/>
                <a:gd name="connsiteY10" fmla="*/ 589710 h 1329283"/>
                <a:gd name="connsiteX11" fmla="*/ 289507 w 1219332"/>
                <a:gd name="connsiteY11" fmla="*/ 322384 h 1329283"/>
                <a:gd name="connsiteX12" fmla="*/ 631190 w 1219332"/>
                <a:gd name="connsiteY12" fmla="*/ 0 h 132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332" h="1329283">
                  <a:moveTo>
                    <a:pt x="631190" y="0"/>
                  </a:moveTo>
                  <a:cubicBezTo>
                    <a:pt x="819896" y="0"/>
                    <a:pt x="972873" y="144336"/>
                    <a:pt x="972873" y="322384"/>
                  </a:cubicBezTo>
                  <a:cubicBezTo>
                    <a:pt x="972873" y="433664"/>
                    <a:pt x="913116" y="531775"/>
                    <a:pt x="822228" y="589710"/>
                  </a:cubicBezTo>
                  <a:lnTo>
                    <a:pt x="808410" y="596787"/>
                  </a:lnTo>
                  <a:lnTo>
                    <a:pt x="846976" y="604197"/>
                  </a:lnTo>
                  <a:cubicBezTo>
                    <a:pt x="1065794" y="661485"/>
                    <a:pt x="1219332" y="795600"/>
                    <a:pt x="1219332" y="951912"/>
                  </a:cubicBezTo>
                  <a:cubicBezTo>
                    <a:pt x="1219332" y="1160328"/>
                    <a:pt x="946375" y="1329283"/>
                    <a:pt x="609666" y="1329283"/>
                  </a:cubicBezTo>
                  <a:cubicBezTo>
                    <a:pt x="272957" y="1329283"/>
                    <a:pt x="0" y="1160328"/>
                    <a:pt x="0" y="951912"/>
                  </a:cubicBezTo>
                  <a:cubicBezTo>
                    <a:pt x="0" y="795600"/>
                    <a:pt x="153538" y="661485"/>
                    <a:pt x="372357" y="604197"/>
                  </a:cubicBezTo>
                  <a:lnTo>
                    <a:pt x="442226" y="590772"/>
                  </a:lnTo>
                  <a:lnTo>
                    <a:pt x="440152" y="589710"/>
                  </a:lnTo>
                  <a:cubicBezTo>
                    <a:pt x="349264" y="531775"/>
                    <a:pt x="289507" y="433664"/>
                    <a:pt x="289507" y="322384"/>
                  </a:cubicBezTo>
                  <a:cubicBezTo>
                    <a:pt x="289507" y="144336"/>
                    <a:pt x="442484" y="0"/>
                    <a:pt x="63119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286982" y="2076220"/>
              <a:ext cx="305886" cy="252994"/>
            </a:xfrm>
            <a:custGeom>
              <a:avLst/>
              <a:gdLst>
                <a:gd name="connsiteX0" fmla="*/ 149695 w 305886"/>
                <a:gd name="connsiteY0" fmla="*/ 68087 h 278293"/>
                <a:gd name="connsiteX1" fmla="*/ 72372 w 305886"/>
                <a:gd name="connsiteY1" fmla="*/ 158266 h 278293"/>
                <a:gd name="connsiteX2" fmla="*/ 149695 w 305886"/>
                <a:gd name="connsiteY2" fmla="*/ 248445 h 278293"/>
                <a:gd name="connsiteX3" fmla="*/ 227018 w 305886"/>
                <a:gd name="connsiteY3" fmla="*/ 158266 h 278293"/>
                <a:gd name="connsiteX4" fmla="*/ 149695 w 305886"/>
                <a:gd name="connsiteY4" fmla="*/ 68087 h 278293"/>
                <a:gd name="connsiteX5" fmla="*/ 78899 w 305886"/>
                <a:gd name="connsiteY5" fmla="*/ 0 h 278293"/>
                <a:gd name="connsiteX6" fmla="*/ 202890 w 305886"/>
                <a:gd name="connsiteY6" fmla="*/ 0 h 278293"/>
                <a:gd name="connsiteX7" fmla="*/ 211461 w 305886"/>
                <a:gd name="connsiteY7" fmla="*/ 8571 h 278293"/>
                <a:gd name="connsiteX8" fmla="*/ 211461 w 305886"/>
                <a:gd name="connsiteY8" fmla="*/ 38238 h 278293"/>
                <a:gd name="connsiteX9" fmla="*/ 265876 w 305886"/>
                <a:gd name="connsiteY9" fmla="*/ 38238 h 278293"/>
                <a:gd name="connsiteX10" fmla="*/ 305886 w 305886"/>
                <a:gd name="connsiteY10" fmla="*/ 78248 h 278293"/>
                <a:gd name="connsiteX11" fmla="*/ 305886 w 305886"/>
                <a:gd name="connsiteY11" fmla="*/ 238283 h 278293"/>
                <a:gd name="connsiteX12" fmla="*/ 265876 w 305886"/>
                <a:gd name="connsiteY12" fmla="*/ 278293 h 278293"/>
                <a:gd name="connsiteX13" fmla="*/ 40010 w 305886"/>
                <a:gd name="connsiteY13" fmla="*/ 278293 h 278293"/>
                <a:gd name="connsiteX14" fmla="*/ 0 w 305886"/>
                <a:gd name="connsiteY14" fmla="*/ 238283 h 278293"/>
                <a:gd name="connsiteX15" fmla="*/ 0 w 305886"/>
                <a:gd name="connsiteY15" fmla="*/ 78248 h 278293"/>
                <a:gd name="connsiteX16" fmla="*/ 40010 w 305886"/>
                <a:gd name="connsiteY16" fmla="*/ 38238 h 278293"/>
                <a:gd name="connsiteX17" fmla="*/ 70328 w 305886"/>
                <a:gd name="connsiteY17" fmla="*/ 38238 h 278293"/>
                <a:gd name="connsiteX18" fmla="*/ 70328 w 305886"/>
                <a:gd name="connsiteY18" fmla="*/ 8571 h 278293"/>
                <a:gd name="connsiteX19" fmla="*/ 78899 w 305886"/>
                <a:gd name="connsiteY19" fmla="*/ 0 h 2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5886" h="278293">
                  <a:moveTo>
                    <a:pt x="149695" y="68087"/>
                  </a:moveTo>
                  <a:cubicBezTo>
                    <a:pt x="106991" y="68087"/>
                    <a:pt x="72372" y="108462"/>
                    <a:pt x="72372" y="158266"/>
                  </a:cubicBezTo>
                  <a:cubicBezTo>
                    <a:pt x="72372" y="208070"/>
                    <a:pt x="106991" y="248445"/>
                    <a:pt x="149695" y="248445"/>
                  </a:cubicBezTo>
                  <a:cubicBezTo>
                    <a:pt x="192399" y="248445"/>
                    <a:pt x="227018" y="208070"/>
                    <a:pt x="227018" y="158266"/>
                  </a:cubicBezTo>
                  <a:cubicBezTo>
                    <a:pt x="227018" y="108462"/>
                    <a:pt x="192399" y="68087"/>
                    <a:pt x="149695" y="68087"/>
                  </a:cubicBezTo>
                  <a:close/>
                  <a:moveTo>
                    <a:pt x="78899" y="0"/>
                  </a:moveTo>
                  <a:lnTo>
                    <a:pt x="202890" y="0"/>
                  </a:lnTo>
                  <a:cubicBezTo>
                    <a:pt x="207624" y="0"/>
                    <a:pt x="211461" y="3837"/>
                    <a:pt x="211461" y="8571"/>
                  </a:cubicBezTo>
                  <a:lnTo>
                    <a:pt x="211461" y="38238"/>
                  </a:lnTo>
                  <a:lnTo>
                    <a:pt x="265876" y="38238"/>
                  </a:lnTo>
                  <a:cubicBezTo>
                    <a:pt x="287973" y="38238"/>
                    <a:pt x="305886" y="56151"/>
                    <a:pt x="305886" y="78248"/>
                  </a:cubicBezTo>
                  <a:lnTo>
                    <a:pt x="305886" y="238283"/>
                  </a:lnTo>
                  <a:cubicBezTo>
                    <a:pt x="305886" y="260380"/>
                    <a:pt x="287973" y="278293"/>
                    <a:pt x="265876" y="278293"/>
                  </a:cubicBezTo>
                  <a:lnTo>
                    <a:pt x="40010" y="278293"/>
                  </a:lnTo>
                  <a:cubicBezTo>
                    <a:pt x="17913" y="278293"/>
                    <a:pt x="0" y="260380"/>
                    <a:pt x="0" y="238283"/>
                  </a:cubicBezTo>
                  <a:lnTo>
                    <a:pt x="0" y="78248"/>
                  </a:lnTo>
                  <a:cubicBezTo>
                    <a:pt x="0" y="56151"/>
                    <a:pt x="17913" y="38238"/>
                    <a:pt x="40010" y="38238"/>
                  </a:cubicBezTo>
                  <a:lnTo>
                    <a:pt x="70328" y="38238"/>
                  </a:lnTo>
                  <a:lnTo>
                    <a:pt x="70328" y="8571"/>
                  </a:lnTo>
                  <a:cubicBezTo>
                    <a:pt x="70328" y="3837"/>
                    <a:pt x="74165" y="0"/>
                    <a:pt x="788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27160" y="5167831"/>
            <a:ext cx="2989529" cy="309905"/>
            <a:chOff x="6120000" y="1736080"/>
            <a:chExt cx="2246077" cy="603920"/>
          </a:xfrm>
        </p:grpSpPr>
        <p:sp>
          <p:nvSpPr>
            <p:cNvPr id="88" name="Rectangle 87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447388" y="5156825"/>
            <a:ext cx="730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Update</a:t>
            </a:r>
            <a:endParaRPr lang="en-AU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170141" y="2436620"/>
            <a:ext cx="3162456" cy="496966"/>
            <a:chOff x="1495775" y="1508402"/>
            <a:chExt cx="2160000" cy="496966"/>
          </a:xfrm>
        </p:grpSpPr>
        <p:grpSp>
          <p:nvGrpSpPr>
            <p:cNvPr id="95" name="Group 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495775" y="1508402"/>
              <a:ext cx="62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Full Name</a:t>
              </a:r>
              <a:endParaRPr lang="en-AU" sz="14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4794996" y="210195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676314" y="5169919"/>
            <a:ext cx="2989529" cy="309905"/>
            <a:chOff x="6120000" y="1736080"/>
            <a:chExt cx="2246077" cy="603920"/>
          </a:xfrm>
        </p:grpSpPr>
        <p:sp>
          <p:nvSpPr>
            <p:cNvPr id="172" name="Rectangle 17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7896542" y="515891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/>
              <a:t>Cancel</a:t>
            </a:r>
            <a:endParaRPr lang="en-AU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159582" y="2926856"/>
            <a:ext cx="3162456" cy="496966"/>
            <a:chOff x="1495775" y="1508402"/>
            <a:chExt cx="2160000" cy="496966"/>
          </a:xfrm>
        </p:grpSpPr>
        <p:grpSp>
          <p:nvGrpSpPr>
            <p:cNvPr id="177" name="Group 17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077621" y="3169153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Isosceles Triangle 182"/>
          <p:cNvSpPr/>
          <p:nvPr/>
        </p:nvSpPr>
        <p:spPr>
          <a:xfrm rot="10800000">
            <a:off x="6087861" y="3196782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6067381" y="3673171"/>
            <a:ext cx="256383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6077621" y="3700800"/>
            <a:ext cx="235902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TextBox 185"/>
          <p:cNvSpPr txBox="1"/>
          <p:nvPr/>
        </p:nvSpPr>
        <p:spPr>
          <a:xfrm>
            <a:off x="3172229" y="2927222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Board</a:t>
            </a:r>
            <a:endParaRPr lang="en-AU" sz="14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3159582" y="3418240"/>
            <a:ext cx="3162456" cy="496966"/>
            <a:chOff x="1495775" y="1508402"/>
            <a:chExt cx="2160000" cy="496966"/>
          </a:xfrm>
        </p:grpSpPr>
        <p:grpSp>
          <p:nvGrpSpPr>
            <p:cNvPr id="188" name="Group 187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3172229" y="34186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Class</a:t>
            </a:r>
            <a:endParaRPr lang="en-AU" sz="14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6630179" y="2436620"/>
            <a:ext cx="3162456" cy="496966"/>
            <a:chOff x="1495775" y="1508402"/>
            <a:chExt cx="2160000" cy="496966"/>
          </a:xfrm>
        </p:grpSpPr>
        <p:grpSp>
          <p:nvGrpSpPr>
            <p:cNvPr id="195" name="Group 194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1495775" y="1508402"/>
              <a:ext cx="980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Guardian’s Name</a:t>
              </a:r>
              <a:endParaRPr lang="en-AU" sz="1400" dirty="0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619616" y="29268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632267" y="2927222"/>
            <a:ext cx="2107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Guardian's Phone Number</a:t>
            </a:r>
            <a:endParaRPr lang="en-AU" sz="1400" dirty="0"/>
          </a:p>
        </p:txBody>
      </p:sp>
      <p:grpSp>
        <p:nvGrpSpPr>
          <p:cNvPr id="211" name="Group 210"/>
          <p:cNvGrpSpPr/>
          <p:nvPr/>
        </p:nvGrpSpPr>
        <p:grpSpPr>
          <a:xfrm>
            <a:off x="6632146" y="3418240"/>
            <a:ext cx="3162456" cy="496966"/>
            <a:chOff x="1495775" y="1508402"/>
            <a:chExt cx="2160000" cy="496966"/>
          </a:xfrm>
        </p:grpSpPr>
        <p:grpSp>
          <p:nvGrpSpPr>
            <p:cNvPr id="212" name="Group 2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TextBox 212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6644793" y="3418606"/>
            <a:ext cx="1402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Guardian’s Email</a:t>
            </a:r>
            <a:endParaRPr lang="en-AU" sz="1400" dirty="0"/>
          </a:p>
        </p:txBody>
      </p:sp>
      <p:grpSp>
        <p:nvGrpSpPr>
          <p:cNvPr id="218" name="Group 217"/>
          <p:cNvGrpSpPr/>
          <p:nvPr/>
        </p:nvGrpSpPr>
        <p:grpSpPr>
          <a:xfrm>
            <a:off x="3850600" y="3880920"/>
            <a:ext cx="2473790" cy="496966"/>
            <a:chOff x="1495775" y="1508402"/>
            <a:chExt cx="1689632" cy="496966"/>
          </a:xfrm>
        </p:grpSpPr>
        <p:grpSp>
          <p:nvGrpSpPr>
            <p:cNvPr id="219" name="Group 218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0" name="TextBox 219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3174317" y="3881286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Phone Number</a:t>
            </a:r>
            <a:endParaRPr lang="en-AU" sz="14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3161670" y="4347252"/>
            <a:ext cx="3162456" cy="496966"/>
            <a:chOff x="1495775" y="1508402"/>
            <a:chExt cx="2160000" cy="496966"/>
          </a:xfrm>
        </p:grpSpPr>
        <p:grpSp>
          <p:nvGrpSpPr>
            <p:cNvPr id="230" name="Group 229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TextBox 230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3174317" y="4347618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Address</a:t>
            </a:r>
            <a:endParaRPr lang="en-AU" sz="1400" dirty="0"/>
          </a:p>
        </p:txBody>
      </p:sp>
      <p:sp>
        <p:nvSpPr>
          <p:cNvPr id="23" name="Rectangle 22"/>
          <p:cNvSpPr/>
          <p:nvPr/>
        </p:nvSpPr>
        <p:spPr>
          <a:xfrm>
            <a:off x="3100107" y="404386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36" name="Rectangle 235"/>
          <p:cNvSpPr/>
          <p:nvPr/>
        </p:nvSpPr>
        <p:spPr>
          <a:xfrm>
            <a:off x="3472768" y="411553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3472769" y="411553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431383" y="412700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0" name="Group 239"/>
          <p:cNvGrpSpPr/>
          <p:nvPr/>
        </p:nvGrpSpPr>
        <p:grpSpPr>
          <a:xfrm>
            <a:off x="7313299" y="2941510"/>
            <a:ext cx="2473790" cy="496966"/>
            <a:chOff x="1495775" y="1508402"/>
            <a:chExt cx="1689632" cy="496966"/>
          </a:xfrm>
        </p:grpSpPr>
        <p:grpSp>
          <p:nvGrpSpPr>
            <p:cNvPr id="241" name="Group 240"/>
            <p:cNvGrpSpPr/>
            <p:nvPr/>
          </p:nvGrpSpPr>
          <p:grpSpPr>
            <a:xfrm>
              <a:off x="1966142" y="1753454"/>
              <a:ext cx="1219265" cy="251914"/>
              <a:chOff x="1910367" y="1080000"/>
              <a:chExt cx="1219265" cy="540000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1910367" y="1080000"/>
                <a:ext cx="1219263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flipV="1">
                <a:off x="1910368" y="1080000"/>
                <a:ext cx="1219264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>
              <a:off x="1495775" y="1508402"/>
              <a:ext cx="126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562806" y="3104455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AU" dirty="0"/>
          </a:p>
        </p:txBody>
      </p:sp>
      <p:sp>
        <p:nvSpPr>
          <p:cNvPr id="247" name="Rectangle 246"/>
          <p:cNvSpPr/>
          <p:nvPr/>
        </p:nvSpPr>
        <p:spPr>
          <a:xfrm>
            <a:off x="6935467" y="3176124"/>
            <a:ext cx="916050" cy="25191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935468" y="3176124"/>
            <a:ext cx="916052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6894082" y="3187592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bg1">
                    <a:lumMod val="65000"/>
                  </a:schemeClr>
                </a:solidFill>
              </a:rPr>
              <a:t>ISD</a:t>
            </a:r>
            <a:endParaRPr lang="en-AU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PROFILE PAGE - Web</a:t>
            </a:r>
            <a:endParaRPr lang="en-A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799361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99361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153" name="Rectangle 152"/>
          <p:cNvSpPr/>
          <p:nvPr/>
        </p:nvSpPr>
        <p:spPr>
          <a:xfrm>
            <a:off x="1799361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4" name="Freeform 153"/>
          <p:cNvSpPr/>
          <p:nvPr/>
        </p:nvSpPr>
        <p:spPr>
          <a:xfrm>
            <a:off x="9537166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799361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7234670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7498911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5827762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21" y="1283552"/>
            <a:ext cx="2162175" cy="11811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2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650077" y="1006028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882268" y="1183519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882268" y="2861997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02200" y="176291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49835" y="1183519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22157" y="856140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10090" y="1238110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10086" y="1128103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84631" y="1183187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940270" y="1192079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16479" y="1169445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800938" y="5582184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3464" y="5582184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900052" y="1953952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424056" y="2417710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6492" y="2417710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0783" y="213211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8" y="2593122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21514" y="243905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5" y="2502723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98812" y="2475547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56055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7308430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453589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68010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5877693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6589648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4634852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6004205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4485958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2" name="Rectangle 61"/>
          <p:cNvSpPr/>
          <p:nvPr/>
        </p:nvSpPr>
        <p:spPr>
          <a:xfrm>
            <a:off x="5103881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66" name="Rectangle 65"/>
          <p:cNvSpPr/>
          <p:nvPr/>
        </p:nvSpPr>
        <p:spPr>
          <a:xfrm>
            <a:off x="5866662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67" name="Rectangle 66"/>
          <p:cNvSpPr/>
          <p:nvPr/>
        </p:nvSpPr>
        <p:spPr>
          <a:xfrm>
            <a:off x="5306824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571065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60348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8205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9" name="Rectangle 78"/>
          <p:cNvSpPr/>
          <p:nvPr/>
        </p:nvSpPr>
        <p:spPr>
          <a:xfrm>
            <a:off x="7249673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0" name="Rectangle 79"/>
          <p:cNvSpPr/>
          <p:nvPr/>
        </p:nvSpPr>
        <p:spPr>
          <a:xfrm>
            <a:off x="7466781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4511594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/>
          <p:cNvSpPr/>
          <p:nvPr/>
        </p:nvSpPr>
        <p:spPr>
          <a:xfrm>
            <a:off x="4743785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5" name="Rectangle 84"/>
          <p:cNvSpPr/>
          <p:nvPr/>
        </p:nvSpPr>
        <p:spPr>
          <a:xfrm>
            <a:off x="4743785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3717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88" name="Rectangle 87"/>
          <p:cNvSpPr/>
          <p:nvPr/>
        </p:nvSpPr>
        <p:spPr>
          <a:xfrm>
            <a:off x="7111352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4483674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>
            <a:off x="7871607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871603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46148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4801787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7996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4662455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674981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047739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6205567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Isosceles Triangle 100"/>
          <p:cNvSpPr/>
          <p:nvPr/>
        </p:nvSpPr>
        <p:spPr>
          <a:xfrm rot="16200000">
            <a:off x="5284750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TextBox 101"/>
          <p:cNvSpPr txBox="1"/>
          <p:nvPr/>
        </p:nvSpPr>
        <p:spPr>
          <a:xfrm>
            <a:off x="4761569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5573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88009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772300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5" y="2623058"/>
            <a:ext cx="523875" cy="142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783031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72" y="2500575"/>
            <a:ext cx="199161" cy="190500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260329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32608" y="5900886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/>
          <p:cNvSpPr/>
          <p:nvPr/>
        </p:nvSpPr>
        <p:spPr>
          <a:xfrm>
            <a:off x="11184983" y="5908860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/>
          <p:cNvSpPr/>
          <p:nvPr/>
        </p:nvSpPr>
        <p:spPr>
          <a:xfrm>
            <a:off x="8330142" y="336966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My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044563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9754246" y="590886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10466201" y="5908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8511405" y="589179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9880758" y="589179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19" name="Rectangle 118"/>
          <p:cNvSpPr/>
          <p:nvPr/>
        </p:nvSpPr>
        <p:spPr>
          <a:xfrm>
            <a:off x="8362511" y="6177710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20" name="Rectangle 119"/>
          <p:cNvSpPr/>
          <p:nvPr/>
        </p:nvSpPr>
        <p:spPr>
          <a:xfrm>
            <a:off x="8980434" y="6177710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23" name="Rectangle 122"/>
          <p:cNvSpPr/>
          <p:nvPr/>
        </p:nvSpPr>
        <p:spPr>
          <a:xfrm>
            <a:off x="9743215" y="6179983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24" name="Rectangle 123"/>
          <p:cNvSpPr/>
          <p:nvPr/>
        </p:nvSpPr>
        <p:spPr>
          <a:xfrm>
            <a:off x="9183377" y="587851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9447618" y="6095648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0636901" y="589179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34758" y="6177710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29" name="Rectangle 128"/>
          <p:cNvSpPr/>
          <p:nvPr/>
        </p:nvSpPr>
        <p:spPr>
          <a:xfrm>
            <a:off x="11126226" y="6177710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30" name="Rectangle 129"/>
          <p:cNvSpPr/>
          <p:nvPr/>
        </p:nvSpPr>
        <p:spPr>
          <a:xfrm>
            <a:off x="11343334" y="58785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31" name="Rectangle 130"/>
          <p:cNvSpPr/>
          <p:nvPr/>
        </p:nvSpPr>
        <p:spPr>
          <a:xfrm>
            <a:off x="8388147" y="1003880"/>
            <a:ext cx="3490624" cy="47784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8620338" y="1181371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8620338" y="2859849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40270" y="17607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Teacher</a:t>
            </a:r>
            <a:endParaRPr lang="en-AU" sz="1100" dirty="0"/>
          </a:p>
        </p:txBody>
      </p:sp>
      <p:sp>
        <p:nvSpPr>
          <p:cNvPr id="136" name="Rectangle 135"/>
          <p:cNvSpPr/>
          <p:nvPr/>
        </p:nvSpPr>
        <p:spPr>
          <a:xfrm>
            <a:off x="10987905" y="1181371"/>
            <a:ext cx="890865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8360227" y="853992"/>
            <a:ext cx="3544756" cy="4959350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748160" y="1235962"/>
            <a:ext cx="10964" cy="431233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748156" y="1125955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722701" y="1181039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8678340" y="118993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54549" y="1167297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8539008" y="5580036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551534" y="5580036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924292" y="653043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10082120" y="654500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Isosceles Triangle 146"/>
          <p:cNvSpPr/>
          <p:nvPr/>
        </p:nvSpPr>
        <p:spPr>
          <a:xfrm rot="16200000">
            <a:off x="9161303" y="656464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TextBox 147"/>
          <p:cNvSpPr txBox="1"/>
          <p:nvPr/>
        </p:nvSpPr>
        <p:spPr>
          <a:xfrm>
            <a:off x="8638122" y="195180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9162126" y="2415562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764562" y="2415562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48853" y="212996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478" y="2623058"/>
            <a:ext cx="523875" cy="14287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659584" y="2436910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25" y="2500575"/>
            <a:ext cx="199161" cy="1905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0136882" y="2473399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455902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8330298" y="343569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20" y="2657950"/>
            <a:ext cx="3455765" cy="12988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0" y="2711261"/>
            <a:ext cx="3361302" cy="12437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ounded Rectangle 85"/>
          <p:cNvSpPr/>
          <p:nvPr/>
        </p:nvSpPr>
        <p:spPr>
          <a:xfrm>
            <a:off x="4441063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ounded Rectangle 133"/>
          <p:cNvSpPr/>
          <p:nvPr/>
        </p:nvSpPr>
        <p:spPr>
          <a:xfrm>
            <a:off x="8317616" y="335895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241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29347" y="2130002"/>
            <a:ext cx="2251980" cy="1580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529347" y="3808480"/>
            <a:ext cx="2260234" cy="14934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cards…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279" y="270939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dirty="0"/>
              <a:t>Teacher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929617" y="2144934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213561" y="2485584"/>
            <a:ext cx="10964" cy="323991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13561" y="2060294"/>
            <a:ext cx="0" cy="255788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1710" y="2129670"/>
            <a:ext cx="2047255" cy="6124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/>
          <p:cNvSpPr txBox="1"/>
          <p:nvPr/>
        </p:nvSpPr>
        <p:spPr>
          <a:xfrm>
            <a:off x="587349" y="2138562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3558" y="2115928"/>
            <a:ext cx="1140890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131" y="2900435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33 videos | 25 quizzes | 16:43 Hrs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1071135" y="3364193"/>
            <a:ext cx="1501695" cy="0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3571" y="3364193"/>
            <a:ext cx="526845" cy="0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862" y="30785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32% Complete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7" y="3539605"/>
            <a:ext cx="523875" cy="142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68593" y="3385541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Your Rating: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34" y="3449206"/>
            <a:ext cx="199161" cy="190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45891" y="342203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678" y="2616515"/>
            <a:ext cx="3455765" cy="1298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155" y="930688"/>
            <a:ext cx="3361302" cy="1243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9" name="TextBox 158"/>
          <p:cNvSpPr txBox="1"/>
          <p:nvPr/>
        </p:nvSpPr>
        <p:spPr>
          <a:xfrm>
            <a:off x="5277853" y="-64168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COURSES PAGE - Web</a:t>
            </a:r>
            <a:endParaRPr lang="en-A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07449" y="575487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307449" y="71827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246" name="Rectangle 245"/>
          <p:cNvSpPr/>
          <p:nvPr/>
        </p:nvSpPr>
        <p:spPr>
          <a:xfrm>
            <a:off x="307449" y="164160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8045254" y="168904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07449" y="59712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9" name="Rectangle 248"/>
          <p:cNvSpPr/>
          <p:nvPr/>
        </p:nvSpPr>
        <p:spPr>
          <a:xfrm>
            <a:off x="5742758" y="159409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6006999" y="181123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335850" y="168387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2" name="Rectangle 25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3" name="Straight Connector 25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Rectangle 254"/>
          <p:cNvSpPr/>
          <p:nvPr/>
        </p:nvSpPr>
        <p:spPr>
          <a:xfrm>
            <a:off x="5198408" y="2121578"/>
            <a:ext cx="2123649" cy="15802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4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71069" y="2746625"/>
            <a:ext cx="3569088" cy="1143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53038" y="724202"/>
            <a:ext cx="3587120" cy="1885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2066534" y="1032467"/>
            <a:ext cx="1373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52360" y="1411148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2646987" y="1541391"/>
            <a:ext cx="330232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985052" y="2746625"/>
            <a:ext cx="26805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  <a:endParaRPr lang="en-AU" sz="1000" b="1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3559713" y="6436335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Oval 134"/>
          <p:cNvSpPr/>
          <p:nvPr/>
        </p:nvSpPr>
        <p:spPr>
          <a:xfrm>
            <a:off x="2717541" y="6450902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Isosceles Triangle 135"/>
          <p:cNvSpPr/>
          <p:nvPr/>
        </p:nvSpPr>
        <p:spPr>
          <a:xfrm rot="16200000">
            <a:off x="1796724" y="6470545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71069" y="6370885"/>
            <a:ext cx="357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262" y="312083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1" name="Rectangle 150"/>
          <p:cNvSpPr/>
          <p:nvPr/>
        </p:nvSpPr>
        <p:spPr>
          <a:xfrm>
            <a:off x="981800" y="3944418"/>
            <a:ext cx="3569088" cy="594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TextBox 151"/>
          <p:cNvSpPr txBox="1"/>
          <p:nvPr/>
        </p:nvSpPr>
        <p:spPr>
          <a:xfrm>
            <a:off x="995783" y="3944418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79652" y="4604335"/>
            <a:ext cx="3569088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993635" y="4604335"/>
            <a:ext cx="319991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Queries and Resolutions</a:t>
            </a:r>
          </a:p>
          <a:p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996873" y="2591917"/>
            <a:ext cx="3540921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71940" y="2591917"/>
            <a:ext cx="1242273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213142" y="2534082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150927" y="2264858"/>
            <a:ext cx="175654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ounded Rectangle 131"/>
          <p:cNvSpPr/>
          <p:nvPr/>
        </p:nvSpPr>
        <p:spPr>
          <a:xfrm>
            <a:off x="953037" y="241791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1202945" y="5956941"/>
            <a:ext cx="2376000" cy="251914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202945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202946" y="5956941"/>
            <a:ext cx="2376000" cy="251914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3598238" y="5927748"/>
            <a:ext cx="880248" cy="309905"/>
            <a:chOff x="6157059" y="1736080"/>
            <a:chExt cx="2283137" cy="603920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157059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57059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734540" y="590622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2611" y="2248332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5139" y="150541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6343" y="2186776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98027" y="2189986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103" y="2230639"/>
            <a:ext cx="310866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4238754" y="22648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5409" y="2264823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4205409" y="2433891"/>
            <a:ext cx="666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4326581" y="2315517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4164653" y="2303610"/>
            <a:ext cx="0" cy="714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04059" y="2180803"/>
            <a:ext cx="378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Mobile</a:t>
            </a:r>
            <a:endParaRPr lang="en-AU" sz="2400" dirty="0"/>
          </a:p>
        </p:txBody>
      </p:sp>
      <p:sp>
        <p:nvSpPr>
          <p:cNvPr id="42" name="Rectangle 41"/>
          <p:cNvSpPr/>
          <p:nvPr/>
        </p:nvSpPr>
        <p:spPr>
          <a:xfrm>
            <a:off x="3267636" y="2828879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3289286" y="2834410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/>
        </p:nvSpPr>
        <p:spPr>
          <a:xfrm>
            <a:off x="3314750" y="3083715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6" name="Rectangle 45"/>
          <p:cNvSpPr/>
          <p:nvPr/>
        </p:nvSpPr>
        <p:spPr>
          <a:xfrm>
            <a:off x="3202754" y="2976122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3309984" y="3293267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8" name="Rectangle 47"/>
          <p:cNvSpPr/>
          <p:nvPr/>
        </p:nvSpPr>
        <p:spPr>
          <a:xfrm>
            <a:off x="3197988" y="3185674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3314750" y="36837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51" name="Straight Connector 50"/>
          <p:cNvCxnSpPr/>
          <p:nvPr/>
        </p:nvCxnSpPr>
        <p:spPr>
          <a:xfrm>
            <a:off x="4010090" y="2981978"/>
            <a:ext cx="10964" cy="853171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86" y="2768387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43807" y="5006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4107927" y="52253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039039" y="46583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7451" y="484908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1108" y="4849093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91104" y="4649585"/>
            <a:ext cx="0" cy="506062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061494" y="4236093"/>
            <a:ext cx="5077639" cy="1658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154777" y="2172514"/>
            <a:ext cx="2922893" cy="1980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2059834" y="2135902"/>
            <a:ext cx="5025694" cy="2042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/>
          <p:cNvSpPr txBox="1"/>
          <p:nvPr/>
        </p:nvSpPr>
        <p:spPr>
          <a:xfrm>
            <a:off x="3678834" y="2444169"/>
            <a:ext cx="1549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1. Chapter 1 Name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52824" y="2822850"/>
            <a:ext cx="585443" cy="557866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292798" y="2953093"/>
            <a:ext cx="439539" cy="308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/>
          <p:cNvSpPr txBox="1"/>
          <p:nvPr/>
        </p:nvSpPr>
        <p:spPr>
          <a:xfrm>
            <a:off x="7342956" y="2413261"/>
            <a:ext cx="21323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Contents</a:t>
            </a:r>
          </a:p>
          <a:p>
            <a:r>
              <a:rPr lang="en-AU" sz="1000" b="1" dirty="0" smtClean="0"/>
              <a:t>      Section 1</a:t>
            </a:r>
          </a:p>
          <a:p>
            <a:pPr lvl="1"/>
            <a:r>
              <a:rPr lang="en-AU" sz="1000" dirty="0" smtClean="0">
                <a:solidFill>
                  <a:schemeClr val="bg2">
                    <a:lumMod val="50000"/>
                  </a:schemeClr>
                </a:solidFill>
              </a:rPr>
              <a:t>1.  Chapter 1 Name</a:t>
            </a:r>
          </a:p>
          <a:p>
            <a:pPr lvl="1"/>
            <a:r>
              <a:rPr lang="en-AU" sz="1000" dirty="0" smtClean="0"/>
              <a:t>2.  Chapter 2 Name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3.  Quiz 1                          60%</a:t>
            </a:r>
            <a:endParaRPr lang="en-AU" sz="1000" b="1" dirty="0" smtClean="0"/>
          </a:p>
          <a:p>
            <a:r>
              <a:rPr lang="en-AU" sz="1000" b="1" dirty="0"/>
              <a:t> </a:t>
            </a:r>
            <a:r>
              <a:rPr lang="en-AU" sz="1000" b="1" dirty="0" smtClean="0"/>
              <a:t>     Section 2</a:t>
            </a:r>
            <a:endParaRPr lang="en-AU" sz="10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AU" sz="1000" dirty="0" smtClean="0"/>
              <a:t>4. Chapter 3 Name</a:t>
            </a:r>
          </a:p>
          <a:p>
            <a:pPr lvl="1"/>
            <a:r>
              <a:rPr lang="en-AU" sz="1000" dirty="0" smtClean="0"/>
              <a:t>5. Quiz 2                           </a:t>
            </a:r>
            <a:endParaRPr lang="en-AU" sz="1000" dirty="0"/>
          </a:p>
          <a:p>
            <a:pPr lvl="1"/>
            <a:r>
              <a:rPr lang="en-AU" sz="1000" dirty="0" smtClean="0"/>
              <a:t>6. Chapter </a:t>
            </a:r>
            <a:r>
              <a:rPr lang="en-AU" sz="1000" dirty="0"/>
              <a:t>4</a:t>
            </a:r>
            <a:r>
              <a:rPr lang="en-AU" sz="1000" dirty="0" smtClean="0"/>
              <a:t> Name</a:t>
            </a:r>
            <a:endParaRPr lang="en-AU" sz="1000" dirty="0"/>
          </a:p>
          <a:p>
            <a:r>
              <a:rPr lang="en-AU" sz="1000" dirty="0"/>
              <a:t> </a:t>
            </a:r>
            <a:r>
              <a:rPr lang="en-AU" sz="1000" dirty="0" smtClean="0"/>
              <a:t>     </a:t>
            </a:r>
            <a:r>
              <a:rPr lang="en-AU" sz="1000" b="1" dirty="0" smtClean="0"/>
              <a:t>Section 3</a:t>
            </a:r>
          </a:p>
          <a:p>
            <a:pPr lvl="1"/>
            <a:r>
              <a:rPr lang="en-AU" sz="1000" dirty="0" smtClean="0"/>
              <a:t>7. Chapter 5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745" y="2138522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Course One</a:t>
            </a:r>
            <a:endParaRPr lang="en-AU" dirty="0"/>
          </a:p>
        </p:txBody>
      </p:sp>
      <p:sp>
        <p:nvSpPr>
          <p:cNvPr id="152" name="TextBox 151"/>
          <p:cNvSpPr txBox="1"/>
          <p:nvPr/>
        </p:nvSpPr>
        <p:spPr>
          <a:xfrm>
            <a:off x="2117927" y="4326234"/>
            <a:ext cx="355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Teacher’s Notes</a:t>
            </a:r>
          </a:p>
          <a:p>
            <a:r>
              <a:rPr lang="en-AU" sz="1000" b="1" dirty="0" smtClean="0"/>
              <a:t>      </a:t>
            </a:r>
            <a:r>
              <a:rPr lang="en-AU" sz="1000" dirty="0" smtClean="0"/>
              <a:t>Lines of notes and links to downloadable  docs</a:t>
            </a:r>
          </a:p>
          <a:p>
            <a:r>
              <a:rPr lang="en-AU" sz="1000" b="1" dirty="0" smtClean="0"/>
              <a:t>          </a:t>
            </a:r>
            <a:r>
              <a:rPr lang="en-AU" sz="1000" u="sng" dirty="0" smtClean="0">
                <a:solidFill>
                  <a:srgbClr val="00B0F0"/>
                </a:solidFill>
              </a:rPr>
              <a:t>Link to doc 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154778" y="4222728"/>
            <a:ext cx="2931476" cy="1686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TextBox 153"/>
          <p:cNvSpPr txBox="1"/>
          <p:nvPr/>
        </p:nvSpPr>
        <p:spPr>
          <a:xfrm>
            <a:off x="2140551" y="4873491"/>
            <a:ext cx="34307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Queries and Resolutions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</a:t>
            </a:r>
            <a:r>
              <a:rPr lang="en-AU" sz="1000" b="1" dirty="0" smtClean="0"/>
              <a:t>DD/MM/YYYY : 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Query raised by username on given date</a:t>
            </a:r>
            <a:endParaRPr lang="en-AU" sz="1000" dirty="0"/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    </a:t>
            </a:r>
            <a:r>
              <a:rPr lang="en-AU" sz="1000" dirty="0" smtClean="0"/>
              <a:t>     </a:t>
            </a:r>
            <a:r>
              <a:rPr lang="en-AU" sz="1000" b="1" dirty="0"/>
              <a:t>Resolution:</a:t>
            </a:r>
            <a:r>
              <a:rPr lang="en-AU" sz="1000" dirty="0"/>
              <a:t> Approved by: Teacher DD/MM/YYYY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 smtClean="0"/>
              <a:t>              </a:t>
            </a:r>
            <a:r>
              <a:rPr lang="en-AU" sz="1000" u="sng" dirty="0">
                <a:solidFill>
                  <a:srgbClr val="00B0F0"/>
                </a:solidFill>
              </a:rPr>
              <a:t>Link to </a:t>
            </a:r>
            <a:r>
              <a:rPr lang="en-AU" sz="1000" u="sng" dirty="0" smtClean="0">
                <a:solidFill>
                  <a:srgbClr val="00B0F0"/>
                </a:solidFill>
              </a:rPr>
              <a:t>doc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DD/MM/YYYY </a:t>
            </a:r>
            <a:r>
              <a:rPr lang="en-AU" sz="1000" b="1" dirty="0"/>
              <a:t>: </a:t>
            </a:r>
            <a:r>
              <a:rPr lang="en-AU" sz="1000" b="1" dirty="0" smtClean="0"/>
              <a:t>username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 </a:t>
            </a:r>
            <a:r>
              <a:rPr lang="en-AU" sz="1000" dirty="0" smtClean="0"/>
              <a:t>         Unresolved Query </a:t>
            </a:r>
            <a:r>
              <a:rPr lang="en-AU" sz="1000" dirty="0"/>
              <a:t>raised by username on given </a:t>
            </a:r>
            <a:r>
              <a:rPr lang="en-AU" sz="1000" dirty="0" smtClean="0"/>
              <a:t>date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b="1" dirty="0" smtClean="0"/>
              <a:t>      </a:t>
            </a:r>
            <a:r>
              <a:rPr lang="en-AU" sz="1000" b="1" dirty="0" smtClean="0"/>
              <a:t>Raise a query:</a:t>
            </a:r>
            <a:endParaRPr lang="en-AU" sz="1000" u="sng" dirty="0">
              <a:solidFill>
                <a:srgbClr val="00B0F0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2111316" y="4003619"/>
            <a:ext cx="4963248" cy="0"/>
          </a:xfrm>
          <a:prstGeom prst="line">
            <a:avLst/>
          </a:prstGeom>
          <a:ln w="254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079205" y="4003619"/>
            <a:ext cx="1653465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6895" y="3945784"/>
            <a:ext cx="95345" cy="1039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60256" y="3676560"/>
            <a:ext cx="233795" cy="16945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27507" y="4267166"/>
            <a:ext cx="2613600" cy="116623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327507" y="4288278"/>
            <a:ext cx="2613600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342956" y="4288278"/>
            <a:ext cx="2598152" cy="1145123"/>
          </a:xfrm>
          <a:prstGeom prst="line">
            <a:avLst/>
          </a:prstGeom>
          <a:ln w="31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7296228" y="5514056"/>
            <a:ext cx="2698427" cy="325947"/>
            <a:chOff x="6210091" y="1736080"/>
            <a:chExt cx="2230105" cy="635182"/>
          </a:xfrm>
        </p:grpSpPr>
        <p:sp>
          <p:nvSpPr>
            <p:cNvPr id="161" name="Rectangle 160"/>
            <p:cNvSpPr/>
            <p:nvPr/>
          </p:nvSpPr>
          <p:spPr>
            <a:xfrm>
              <a:off x="6248709" y="1736080"/>
              <a:ext cx="2191487" cy="540000"/>
            </a:xfrm>
            <a:prstGeom prst="rect">
              <a:avLst/>
            </a:prstGeom>
            <a:solidFill>
              <a:schemeClr val="accent1"/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6210091" y="1831262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210091" y="2371262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8009386" y="5492536"/>
            <a:ext cx="118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Raise a query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8946" y="3660034"/>
            <a:ext cx="1003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</a:rPr>
              <a:t>3:45</a:t>
            </a:r>
            <a:r>
              <a:rPr lang="en-AU" sz="1000" dirty="0" smtClean="0">
                <a:solidFill>
                  <a:schemeClr val="bg1"/>
                </a:solidFill>
              </a:rPr>
              <a:t> </a:t>
            </a:r>
            <a:r>
              <a:rPr lang="en-AU" sz="1000" dirty="0" smtClean="0">
                <a:solidFill>
                  <a:schemeClr val="bg2"/>
                </a:solidFill>
              </a:rPr>
              <a:t>/ 9:05</a:t>
            </a:r>
            <a:endParaRPr lang="en-AU" sz="10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842" y="2917117"/>
            <a:ext cx="193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7       8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83350" y="3596973"/>
            <a:ext cx="800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||  </a:t>
            </a:r>
            <a:r>
              <a:rPr lang="en-AU" sz="1600" dirty="0" smtClean="0">
                <a:solidFill>
                  <a:schemeClr val="bg1"/>
                </a:solidFill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58" y="3601688"/>
            <a:ext cx="151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-5 </a:t>
            </a:r>
            <a:r>
              <a:rPr lang="en-AU" sz="1400" dirty="0" smtClean="0">
                <a:solidFill>
                  <a:schemeClr val="bg1"/>
                </a:solidFill>
                <a:latin typeface="Wingdings 3" panose="050401020108070707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    Q</a:t>
            </a:r>
            <a:r>
              <a:rPr lang="en-AU" sz="1000" b="1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+5</a:t>
            </a:r>
            <a:endParaRPr lang="en-AU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61119" y="3642341"/>
            <a:ext cx="413763" cy="209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/>
              <a:t>2x</a:t>
            </a:r>
            <a:endParaRPr lang="en-AU" sz="900" dirty="0"/>
          </a:p>
        </p:txBody>
      </p:sp>
      <p:cxnSp>
        <p:nvCxnSpPr>
          <p:cNvPr id="30" name="Straight Connector 29"/>
          <p:cNvCxnSpPr>
            <a:stCxn id="16" idx="0"/>
            <a:endCxn id="16" idx="0"/>
          </p:cNvCxnSpPr>
          <p:nvPr/>
        </p:nvCxnSpPr>
        <p:spPr>
          <a:xfrm>
            <a:off x="6677154" y="3676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2773" y="3676525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632773" y="3845593"/>
            <a:ext cx="887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6807844" y="3736107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558434" y="3724200"/>
            <a:ext cx="0" cy="537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967499" y="3592505"/>
            <a:ext cx="50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AU" dirty="0">
                <a:solidFill>
                  <a:schemeClr val="bg1"/>
                </a:solidFill>
                <a:latin typeface="Source Sans Pro"/>
              </a:rPr>
              <a:t>⚙</a:t>
            </a:r>
            <a:endParaRPr lang="en-A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STUDY COURSE PAGE - Web</a:t>
            </a:r>
            <a:endParaRPr lang="en-A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3567" y="5921689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013567" y="885081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mtClean="0"/>
          </a:p>
          <a:p>
            <a:pPr algn="ctr"/>
            <a:r>
              <a:rPr lang="en-AU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2013567" y="1808411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9751372" y="1855857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13567" y="763933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7448876" y="1760909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713117" y="1978041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041968" y="1850684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68" name="Rectangle 6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7074564" y="4903621"/>
            <a:ext cx="10964" cy="93848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74564" y="4268177"/>
            <a:ext cx="0" cy="74092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991901"/>
            <a:ext cx="627619" cy="6270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9082667" y="2485977"/>
            <a:ext cx="282021" cy="1720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9104317" y="2491508"/>
            <a:ext cx="235902" cy="94859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/>
          <p:cNvSpPr/>
          <p:nvPr/>
        </p:nvSpPr>
        <p:spPr>
          <a:xfrm>
            <a:off x="9129781" y="2783676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7" name="Rectangle 56"/>
          <p:cNvSpPr/>
          <p:nvPr/>
        </p:nvSpPr>
        <p:spPr>
          <a:xfrm>
            <a:off x="9017785" y="2676083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9125015" y="2993228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4" name="Rectangle 73"/>
          <p:cNvSpPr/>
          <p:nvPr/>
        </p:nvSpPr>
        <p:spPr>
          <a:xfrm>
            <a:off x="9013019" y="2885635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5" name="Rectangle 74"/>
          <p:cNvSpPr/>
          <p:nvPr/>
        </p:nvSpPr>
        <p:spPr>
          <a:xfrm>
            <a:off x="9129781" y="334089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9017785" y="3233298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9120252" y="3731411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1" name="Rectangle 80"/>
          <p:cNvSpPr/>
          <p:nvPr/>
        </p:nvSpPr>
        <p:spPr>
          <a:xfrm>
            <a:off x="9120252" y="3988593"/>
            <a:ext cx="166091" cy="154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9008256" y="3881000"/>
            <a:ext cx="415498" cy="2774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9739391" y="2251248"/>
            <a:ext cx="10964" cy="1828849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739387" y="2207556"/>
            <a:ext cx="0" cy="108479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9739" y="5263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202124"/>
                </a:solidFill>
                <a:latin typeface="arial" panose="020B0604020202020204" pitchFamily="34" charset="0"/>
              </a:rPr>
              <a:t>👍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793859" y="54825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12</a:t>
            </a:r>
            <a:endParaRPr lang="en-AU" dirty="0"/>
          </a:p>
        </p:txBody>
      </p:sp>
      <p:sp>
        <p:nvSpPr>
          <p:cNvPr id="77" name="Rectangle 76"/>
          <p:cNvSpPr/>
          <p:nvPr/>
        </p:nvSpPr>
        <p:spPr>
          <a:xfrm>
            <a:off x="5724971" y="4915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👍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03383" y="5106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0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3266697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325805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555654"/>
            <a:chOff x="1491754" y="2275472"/>
            <a:chExt cx="2160000" cy="555654"/>
          </a:xfrm>
        </p:grpSpPr>
        <p:grpSp>
          <p:nvGrpSpPr>
            <p:cNvPr id="56" name="Group 55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1543320" y="3920248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4311175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94026" y="1068906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Isosceles Triangle 116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772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94538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46913" y="591100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592072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06493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16176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28131" y="591100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73335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42688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4441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42364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05145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45307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09548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98831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96688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388156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05264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186222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44050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23233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587047" y="93725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34943" y="90056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9546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7786"/>
              </p:ext>
            </p:extLst>
          </p:nvPr>
        </p:nvGraphicFramePr>
        <p:xfrm>
          <a:off x="619798" y="150581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595069" y="211635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642965" y="207966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680"/>
              </p:ext>
            </p:extLst>
          </p:nvPr>
        </p:nvGraphicFramePr>
        <p:xfrm>
          <a:off x="627820" y="252448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587049" y="311897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634945" y="308228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9736"/>
              </p:ext>
            </p:extLst>
          </p:nvPr>
        </p:nvGraphicFramePr>
        <p:xfrm>
          <a:off x="619800" y="352711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6" y="405880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618883" y="403384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95071" y="441036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642967" y="437367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81927"/>
              </p:ext>
            </p:extLst>
          </p:nvPr>
        </p:nvGraphicFramePr>
        <p:xfrm>
          <a:off x="627822" y="481849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4500793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7" name="Rectangle 176"/>
          <p:cNvSpPr/>
          <p:nvPr/>
        </p:nvSpPr>
        <p:spPr>
          <a:xfrm>
            <a:off x="7353168" y="5902988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8" name="Rectangle 177"/>
          <p:cNvSpPr/>
          <p:nvPr/>
        </p:nvSpPr>
        <p:spPr>
          <a:xfrm>
            <a:off x="4498327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12748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5922431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6634386" y="5902988"/>
            <a:ext cx="720000" cy="537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4679590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83" name="Rectangle 182"/>
          <p:cNvSpPr/>
          <p:nvPr/>
        </p:nvSpPr>
        <p:spPr>
          <a:xfrm>
            <a:off x="6048943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4530696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85" name="Rectangle 184"/>
          <p:cNvSpPr/>
          <p:nvPr/>
        </p:nvSpPr>
        <p:spPr>
          <a:xfrm>
            <a:off x="5148619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86" name="Rectangle 185"/>
          <p:cNvSpPr/>
          <p:nvPr/>
        </p:nvSpPr>
        <p:spPr>
          <a:xfrm>
            <a:off x="5911400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87" name="Rectangle 186"/>
          <p:cNvSpPr/>
          <p:nvPr/>
        </p:nvSpPr>
        <p:spPr>
          <a:xfrm>
            <a:off x="5351562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5615803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805086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702943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1" name="Rectangle 190"/>
          <p:cNvSpPr/>
          <p:nvPr/>
        </p:nvSpPr>
        <p:spPr>
          <a:xfrm>
            <a:off x="7294411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7511519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93" name="Rectangle 192"/>
          <p:cNvSpPr/>
          <p:nvPr/>
        </p:nvSpPr>
        <p:spPr>
          <a:xfrm>
            <a:off x="7092477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6250305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Isosceles Triangle 194"/>
          <p:cNvSpPr/>
          <p:nvPr/>
        </p:nvSpPr>
        <p:spPr>
          <a:xfrm rot="16200000">
            <a:off x="5329488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493302" y="929238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/>
          <p:cNvSpPr txBox="1"/>
          <p:nvPr/>
        </p:nvSpPr>
        <p:spPr>
          <a:xfrm>
            <a:off x="4541198" y="892547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9692"/>
              </p:ext>
            </p:extLst>
          </p:nvPr>
        </p:nvGraphicFramePr>
        <p:xfrm>
          <a:off x="4526053" y="1497792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" name="Rectangle 199"/>
          <p:cNvSpPr/>
          <p:nvPr/>
        </p:nvSpPr>
        <p:spPr>
          <a:xfrm>
            <a:off x="4501324" y="2108333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TextBox 200"/>
          <p:cNvSpPr txBox="1"/>
          <p:nvPr/>
        </p:nvSpPr>
        <p:spPr>
          <a:xfrm>
            <a:off x="4549220" y="2071641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9244"/>
              </p:ext>
            </p:extLst>
          </p:nvPr>
        </p:nvGraphicFramePr>
        <p:xfrm>
          <a:off x="4534075" y="2516466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493304" y="3110959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TextBox 203"/>
          <p:cNvSpPr txBox="1"/>
          <p:nvPr/>
        </p:nvSpPr>
        <p:spPr>
          <a:xfrm>
            <a:off x="4541200" y="3074268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Outward Referral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9865"/>
              </p:ext>
            </p:extLst>
          </p:nvPr>
        </p:nvGraphicFramePr>
        <p:xfrm>
          <a:off x="4526055" y="351909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1" y="4050788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7" name="TextBox 206"/>
          <p:cNvSpPr txBox="1"/>
          <p:nvPr/>
        </p:nvSpPr>
        <p:spPr>
          <a:xfrm>
            <a:off x="4525138" y="4025821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501326" y="4402345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TextBox 208"/>
          <p:cNvSpPr txBox="1"/>
          <p:nvPr/>
        </p:nvSpPr>
        <p:spPr>
          <a:xfrm>
            <a:off x="4549222" y="4365654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210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13886"/>
              </p:ext>
            </p:extLst>
          </p:nvPr>
        </p:nvGraphicFramePr>
        <p:xfrm>
          <a:off x="4534077" y="481047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0" name="Rectangle 249"/>
          <p:cNvSpPr/>
          <p:nvPr/>
        </p:nvSpPr>
        <p:spPr>
          <a:xfrm>
            <a:off x="4518310" y="345717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ounded Rectangle 197"/>
          <p:cNvSpPr/>
          <p:nvPr/>
        </p:nvSpPr>
        <p:spPr>
          <a:xfrm>
            <a:off x="4485801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25" y="2764579"/>
            <a:ext cx="3457575" cy="1295400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746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392964" y="2755409"/>
            <a:ext cx="3569088" cy="1070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440860" y="271871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Initial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Fill </a:t>
            </a:r>
            <a:r>
              <a:rPr lang="en-AU" sz="1000" dirty="0"/>
              <a:t>up </a:t>
            </a:r>
            <a:r>
              <a:rPr lang="en-AU" sz="1000" dirty="0" smtClean="0"/>
              <a:t>the My Profile tab including guardian’s details and start </a:t>
            </a:r>
          </a:p>
          <a:p>
            <a:r>
              <a:rPr lang="en-AU" sz="1000" dirty="0" smtClean="0"/>
              <a:t>getting massive discounts once they confirm their email.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5407"/>
              </p:ext>
            </p:extLst>
          </p:nvPr>
        </p:nvGraphicFramePr>
        <p:xfrm>
          <a:off x="425715" y="3323963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400986" y="3934504"/>
            <a:ext cx="3569088" cy="895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TextBox 163"/>
          <p:cNvSpPr txBox="1"/>
          <p:nvPr/>
        </p:nvSpPr>
        <p:spPr>
          <a:xfrm>
            <a:off x="448882" y="3897812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Reference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Get discount because username referred you.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232"/>
              </p:ext>
            </p:extLst>
          </p:nvPr>
        </p:nvGraphicFramePr>
        <p:xfrm>
          <a:off x="433737" y="4342637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4398803" y="2730725"/>
            <a:ext cx="3569088" cy="11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TextBox 166"/>
          <p:cNvSpPr txBox="1"/>
          <p:nvPr/>
        </p:nvSpPr>
        <p:spPr>
          <a:xfrm>
            <a:off x="4446699" y="2694034"/>
            <a:ext cx="345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Buddy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Username1 &amp; username2 purchased through your reference.</a:t>
            </a:r>
          </a:p>
        </p:txBody>
      </p:sp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211606"/>
              </p:ext>
            </p:extLst>
          </p:nvPr>
        </p:nvGraphicFramePr>
        <p:xfrm>
          <a:off x="4431554" y="3138859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9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40" y="3670554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70" name="TextBox 169"/>
          <p:cNvSpPr txBox="1"/>
          <p:nvPr/>
        </p:nvSpPr>
        <p:spPr>
          <a:xfrm>
            <a:off x="4430637" y="364558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Share your reference token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06825" y="4042352"/>
            <a:ext cx="3569088" cy="875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TextBox 171"/>
          <p:cNvSpPr txBox="1"/>
          <p:nvPr/>
        </p:nvSpPr>
        <p:spPr>
          <a:xfrm>
            <a:off x="4454721" y="3985420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Scholarship Discount:</a:t>
            </a:r>
          </a:p>
          <a:p>
            <a:r>
              <a:rPr lang="en-AU" sz="1000" b="1" dirty="0" smtClean="0"/>
              <a:t>   </a:t>
            </a:r>
            <a:r>
              <a:rPr lang="en-AU" sz="1000" dirty="0" smtClean="0"/>
              <a:t>Claim discount of getting 90% on all quizzes of course one.</a:t>
            </a:r>
          </a:p>
        </p:txBody>
      </p:sp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09458"/>
              </p:ext>
            </p:extLst>
          </p:nvPr>
        </p:nvGraphicFramePr>
        <p:xfrm>
          <a:off x="4439576" y="4430245"/>
          <a:ext cx="351856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434"/>
                <a:gridCol w="1010652"/>
                <a:gridCol w="75348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Token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Expiry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Discount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Hex code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DD/MM/YYYY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50%</a:t>
                      </a:r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85" y="1446703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3" name="TextBox 252"/>
          <p:cNvSpPr txBox="1"/>
          <p:nvPr/>
        </p:nvSpPr>
        <p:spPr>
          <a:xfrm>
            <a:off x="5277853" y="-48126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DISCOUNTS PAGE - Web</a:t>
            </a:r>
            <a:endParaRPr lang="en-AU" sz="2400" dirty="0"/>
          </a:p>
        </p:txBody>
      </p:sp>
      <p:sp>
        <p:nvSpPr>
          <p:cNvPr id="77" name="Rectangle 76"/>
          <p:cNvSpPr/>
          <p:nvPr/>
        </p:nvSpPr>
        <p:spPr>
          <a:xfrm>
            <a:off x="2501352" y="2071515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Discounts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6892" y="5818815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66892" y="782207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0" name="Rectangle 89"/>
          <p:cNvSpPr/>
          <p:nvPr/>
        </p:nvSpPr>
        <p:spPr>
          <a:xfrm>
            <a:off x="166892" y="1705537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7904697" y="1752983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892" y="661059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5602201" y="1658035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5866442" y="1875167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195293" y="1747810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6" name="Rectangle 95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9" y="900333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10580" y="59030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3462955" y="591100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8114" y="33911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2535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2032218" y="591100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/>
          <p:cNvSpPr/>
          <p:nvPr/>
        </p:nvSpPr>
        <p:spPr>
          <a:xfrm>
            <a:off x="2744173" y="591100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789377" y="589393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158730" y="589393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40483" y="617985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69" name="Rectangle 68"/>
          <p:cNvSpPr/>
          <p:nvPr/>
        </p:nvSpPr>
        <p:spPr>
          <a:xfrm>
            <a:off x="1258406" y="617985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70" name="Rectangle 69"/>
          <p:cNvSpPr/>
          <p:nvPr/>
        </p:nvSpPr>
        <p:spPr>
          <a:xfrm>
            <a:off x="2021187" y="618213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1" name="Rectangle 10"/>
          <p:cNvSpPr/>
          <p:nvPr/>
        </p:nvSpPr>
        <p:spPr>
          <a:xfrm>
            <a:off x="1461349" y="5880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590" y="609779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914873" y="589393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2730" y="617985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75" name="Rectangle 74"/>
          <p:cNvSpPr/>
          <p:nvPr/>
        </p:nvSpPr>
        <p:spPr>
          <a:xfrm>
            <a:off x="3404198" y="617985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82" name="Rectangle 81"/>
          <p:cNvSpPr/>
          <p:nvPr/>
        </p:nvSpPr>
        <p:spPr>
          <a:xfrm>
            <a:off x="3621306" y="588066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21" name="Rectangle 120"/>
          <p:cNvSpPr/>
          <p:nvPr/>
        </p:nvSpPr>
        <p:spPr>
          <a:xfrm>
            <a:off x="3202264" y="653258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Oval 121"/>
          <p:cNvSpPr/>
          <p:nvPr/>
        </p:nvSpPr>
        <p:spPr>
          <a:xfrm>
            <a:off x="2360092" y="654715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1439275" y="656679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603089" y="93725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650985" y="90056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9371"/>
              </p:ext>
            </p:extLst>
          </p:nvPr>
        </p:nvGraphicFramePr>
        <p:xfrm>
          <a:off x="725776" y="118493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70" y="14519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595069" y="203614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642965" y="199944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8153"/>
              </p:ext>
            </p:extLst>
          </p:nvPr>
        </p:nvGraphicFramePr>
        <p:xfrm>
          <a:off x="717756" y="226777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50" y="255084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Rounded Rectangle 3"/>
          <p:cNvSpPr/>
          <p:nvPr/>
        </p:nvSpPr>
        <p:spPr>
          <a:xfrm>
            <a:off x="595588" y="33804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4532874" y="589501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Rectangle 126"/>
          <p:cNvSpPr/>
          <p:nvPr/>
        </p:nvSpPr>
        <p:spPr>
          <a:xfrm>
            <a:off x="7385249" y="5902988"/>
            <a:ext cx="720000" cy="5320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8" name="Rectangle 127"/>
          <p:cNvSpPr/>
          <p:nvPr/>
        </p:nvSpPr>
        <p:spPr>
          <a:xfrm>
            <a:off x="4530408" y="331094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44829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Rectangle 129"/>
          <p:cNvSpPr/>
          <p:nvPr/>
        </p:nvSpPr>
        <p:spPr>
          <a:xfrm>
            <a:off x="5954512" y="5902988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/>
          <p:cNvSpPr/>
          <p:nvPr/>
        </p:nvSpPr>
        <p:spPr>
          <a:xfrm>
            <a:off x="6666467" y="5902988"/>
            <a:ext cx="720000" cy="537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711671" y="588591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33" name="Rectangle 132"/>
          <p:cNvSpPr/>
          <p:nvPr/>
        </p:nvSpPr>
        <p:spPr>
          <a:xfrm>
            <a:off x="6081024" y="5885918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34" name="Rectangle 133"/>
          <p:cNvSpPr/>
          <p:nvPr/>
        </p:nvSpPr>
        <p:spPr>
          <a:xfrm>
            <a:off x="4562777" y="6171838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35" name="Rectangle 134"/>
          <p:cNvSpPr/>
          <p:nvPr/>
        </p:nvSpPr>
        <p:spPr>
          <a:xfrm>
            <a:off x="5180700" y="6171838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36" name="Rectangle 135"/>
          <p:cNvSpPr/>
          <p:nvPr/>
        </p:nvSpPr>
        <p:spPr>
          <a:xfrm>
            <a:off x="5943481" y="6174111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37" name="Rectangle 136"/>
          <p:cNvSpPr/>
          <p:nvPr/>
        </p:nvSpPr>
        <p:spPr>
          <a:xfrm>
            <a:off x="5383643" y="587264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647884" y="6089776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837167" y="588591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35024" y="6171838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41" name="Rectangle 140"/>
          <p:cNvSpPr/>
          <p:nvPr/>
        </p:nvSpPr>
        <p:spPr>
          <a:xfrm>
            <a:off x="7326492" y="6171838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/>
              <a:t>Scholarships</a:t>
            </a:r>
            <a:endParaRPr lang="en-AU" sz="900" dirty="0"/>
          </a:p>
        </p:txBody>
      </p:sp>
      <p:sp>
        <p:nvSpPr>
          <p:cNvPr id="142" name="Rectangle 141"/>
          <p:cNvSpPr/>
          <p:nvPr/>
        </p:nvSpPr>
        <p:spPr>
          <a:xfrm>
            <a:off x="7543600" y="587264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sp>
        <p:nvSpPr>
          <p:cNvPr id="143" name="Rectangle 142"/>
          <p:cNvSpPr/>
          <p:nvPr/>
        </p:nvSpPr>
        <p:spPr>
          <a:xfrm>
            <a:off x="7124558" y="6524567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6282386" y="6539134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Isosceles Triangle 144"/>
          <p:cNvSpPr/>
          <p:nvPr/>
        </p:nvSpPr>
        <p:spPr>
          <a:xfrm rot="16200000">
            <a:off x="5361569" y="6558777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/>
          <p:cNvSpPr/>
          <p:nvPr/>
        </p:nvSpPr>
        <p:spPr>
          <a:xfrm>
            <a:off x="4525383" y="929238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TextBox 146"/>
          <p:cNvSpPr txBox="1"/>
          <p:nvPr/>
        </p:nvSpPr>
        <p:spPr>
          <a:xfrm>
            <a:off x="4573279" y="892547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59026"/>
              </p:ext>
            </p:extLst>
          </p:nvPr>
        </p:nvGraphicFramePr>
        <p:xfrm>
          <a:off x="4648070" y="1176914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64" y="144394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0" name="Rectangle 149"/>
          <p:cNvSpPr/>
          <p:nvPr/>
        </p:nvSpPr>
        <p:spPr>
          <a:xfrm>
            <a:off x="4517363" y="2028121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4565259" y="1991429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68701"/>
              </p:ext>
            </p:extLst>
          </p:nvPr>
        </p:nvGraphicFramePr>
        <p:xfrm>
          <a:off x="4640050" y="2259754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344" y="2542829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4" name="Rounded Rectangle 153"/>
          <p:cNvSpPr/>
          <p:nvPr/>
        </p:nvSpPr>
        <p:spPr>
          <a:xfrm>
            <a:off x="4517882" y="330023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Rectangle 250"/>
          <p:cNvSpPr/>
          <p:nvPr/>
        </p:nvSpPr>
        <p:spPr>
          <a:xfrm>
            <a:off x="4528792" y="347848"/>
            <a:ext cx="3571276" cy="6109561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88" y="2603231"/>
            <a:ext cx="3457575" cy="1295400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868" y="2039663"/>
            <a:ext cx="3587474" cy="507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Achievement / Scholarships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622353" y="2983676"/>
            <a:ext cx="3569088" cy="968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2670249" y="2946985"/>
            <a:ext cx="965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One: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09744"/>
              </p:ext>
            </p:extLst>
          </p:nvPr>
        </p:nvGraphicFramePr>
        <p:xfrm>
          <a:off x="2745040" y="3231352"/>
          <a:ext cx="332385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Completed 50%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90%</a:t>
                      </a:r>
                      <a:r>
                        <a:rPr lang="en-AU" sz="1000" baseline="0" dirty="0" smtClean="0"/>
                        <a:t> marks in quiz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334" y="3498385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8" name="Rectangle 117"/>
          <p:cNvSpPr/>
          <p:nvPr/>
        </p:nvSpPr>
        <p:spPr>
          <a:xfrm>
            <a:off x="2614333" y="4082559"/>
            <a:ext cx="3569088" cy="735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TextBox 118"/>
          <p:cNvSpPr txBox="1"/>
          <p:nvPr/>
        </p:nvSpPr>
        <p:spPr>
          <a:xfrm>
            <a:off x="2662229" y="4045867"/>
            <a:ext cx="97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Course Two:</a:t>
            </a:r>
          </a:p>
          <a:p>
            <a:r>
              <a:rPr lang="en-AU" sz="1000" b="1" dirty="0" smtClean="0"/>
              <a:t>   </a:t>
            </a:r>
            <a:endParaRPr lang="en-AU" sz="1000" dirty="0" smtClean="0"/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39549"/>
              </p:ext>
            </p:extLst>
          </p:nvPr>
        </p:nvGraphicFramePr>
        <p:xfrm>
          <a:off x="2737020" y="4314192"/>
          <a:ext cx="3323852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182"/>
                <a:gridCol w="10176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Achievement / Scholarship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Share</a:t>
                      </a:r>
                      <a:endParaRPr lang="en-AU" sz="1000" dirty="0"/>
                    </a:p>
                  </a:txBody>
                  <a:tcPr/>
                </a:tc>
              </a:tr>
              <a:tr h="161179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Started course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14" y="4597267"/>
            <a:ext cx="199161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579" y="1333762"/>
            <a:ext cx="345757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TextBox 154"/>
          <p:cNvSpPr txBox="1"/>
          <p:nvPr/>
        </p:nvSpPr>
        <p:spPr>
          <a:xfrm>
            <a:off x="5277853" y="-64168"/>
            <a:ext cx="643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ACHIEVEMENTS / SCHOLARSHIPS PAGE - Web</a:t>
            </a:r>
            <a:endParaRPr lang="en-A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91408" y="5786963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91408" y="750355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92" name="Rectangle 91"/>
          <p:cNvSpPr/>
          <p:nvPr/>
        </p:nvSpPr>
        <p:spPr>
          <a:xfrm>
            <a:off x="291408" y="1673685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029213" y="1721131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91408" y="629207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5726717" y="1626183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5990958" y="1843315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19809" y="1715958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3" y="861696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6" name="Rectangle 5"/>
          <p:cNvSpPr/>
          <p:nvPr/>
        </p:nvSpPr>
        <p:spPr>
          <a:xfrm>
            <a:off x="3977037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5776108" y="17713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Login</a:t>
            </a:r>
            <a:endParaRPr lang="en-AU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076731" y="4012657"/>
            <a:ext cx="2041888" cy="309905"/>
            <a:chOff x="6120000" y="1736080"/>
            <a:chExt cx="2246077" cy="603920"/>
          </a:xfrm>
        </p:grpSpPr>
        <p:sp>
          <p:nvSpPr>
            <p:cNvPr id="42" name="Rectangle 41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760993" y="400401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Login</a:t>
            </a:r>
            <a:endParaRPr lang="en-AU" sz="1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33064" y="2437856"/>
            <a:ext cx="2160000" cy="522018"/>
            <a:chOff x="1495775" y="1483350"/>
            <a:chExt cx="2160000" cy="522018"/>
          </a:xfrm>
        </p:grpSpPr>
        <p:grpSp>
          <p:nvGrpSpPr>
            <p:cNvPr id="47" name="Group 4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495775" y="1483350"/>
              <a:ext cx="585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Email</a:t>
              </a:r>
              <a:endParaRPr lang="en-AU" sz="14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29043" y="3117684"/>
            <a:ext cx="2160000" cy="555654"/>
            <a:chOff x="1491754" y="2275472"/>
            <a:chExt cx="2160000" cy="555654"/>
          </a:xfrm>
        </p:grpSpPr>
        <p:grpSp>
          <p:nvGrpSpPr>
            <p:cNvPr id="65" name="Group 64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/>
              <p:cNvSpPr txBox="1"/>
              <p:nvPr/>
            </p:nvSpPr>
            <p:spPr>
              <a:xfrm>
                <a:off x="1495775" y="1483350"/>
                <a:ext cx="8763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Password</a:t>
                </a:r>
                <a:endParaRPr lang="en-AU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234129" y="2518341"/>
              <a:ext cx="417625" cy="312785"/>
              <a:chOff x="6059222" y="2422805"/>
              <a:chExt cx="417625" cy="31278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01952" y="242781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 smtClean="0">
                    <a:effectLst/>
                    <a:latin typeface="Webdings" panose="05030102010509060703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AU" sz="1400" dirty="0" smtClean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080609" y="4602040"/>
            <a:ext cx="2682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Not yet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Register here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80609" y="4992967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1315" y="211966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5277853" y="0"/>
            <a:ext cx="312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LOGIN PAGE - Web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Register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40026" y="4518571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223704" y="4482513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495775" y="1296123"/>
            <a:ext cx="2160000" cy="766457"/>
            <a:chOff x="1495775" y="1483350"/>
            <a:chExt cx="2160000" cy="766457"/>
          </a:xfrm>
        </p:grpSpPr>
        <p:grpSp>
          <p:nvGrpSpPr>
            <p:cNvPr id="16" name="Group 15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495775" y="200358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023850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491754" y="3304978"/>
            <a:ext cx="2160000" cy="766457"/>
            <a:chOff x="1495775" y="1483350"/>
            <a:chExt cx="2160000" cy="766457"/>
          </a:xfrm>
        </p:grpSpPr>
        <p:grpSp>
          <p:nvGrpSpPr>
            <p:cNvPr id="65" name="Group 64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495775" y="1483350"/>
                <a:ext cx="13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Reference Token</a:t>
                </a:r>
                <a:endParaRPr lang="en-AU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495775" y="2003586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reference token</a:t>
              </a:r>
              <a:endParaRPr lang="en-AU" sz="10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43320" y="4955175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43320" y="5194731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1475131" y="2753109"/>
            <a:ext cx="2160000" cy="766457"/>
            <a:chOff x="1491754" y="2275472"/>
            <a:chExt cx="2160000" cy="76645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64598" y="22841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3266870" y="29999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Isosceles Triangle 131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Mobile</a:t>
            </a:r>
            <a:endParaRPr lang="en-A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747184" y="4088442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76" name="Rectangle 75"/>
          <p:cNvSpPr/>
          <p:nvPr/>
        </p:nvSpPr>
        <p:spPr>
          <a:xfrm>
            <a:off x="1533192" y="4127363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1421196" y="4018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102500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2102500" y="6199362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76" name="Rectangle 75"/>
          <p:cNvSpPr/>
          <p:nvPr/>
        </p:nvSpPr>
        <p:spPr>
          <a:xfrm>
            <a:off x="3880787" y="1767388"/>
            <a:ext cx="4588042" cy="4296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TextBox 76"/>
          <p:cNvSpPr txBox="1"/>
          <p:nvPr/>
        </p:nvSpPr>
        <p:spPr>
          <a:xfrm>
            <a:off x="5679858" y="1771352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Register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102500" y="592427"/>
            <a:ext cx="8088331" cy="62224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5" name="Group 104"/>
          <p:cNvGrpSpPr/>
          <p:nvPr/>
        </p:nvGrpSpPr>
        <p:grpSpPr>
          <a:xfrm>
            <a:off x="5085331" y="4923244"/>
            <a:ext cx="2041888" cy="309905"/>
            <a:chOff x="6120000" y="1736080"/>
            <a:chExt cx="2246077" cy="603920"/>
          </a:xfrm>
        </p:grpSpPr>
        <p:sp>
          <p:nvSpPr>
            <p:cNvPr id="106" name="Rectangle 10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5769009" y="4887186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Register</a:t>
            </a:r>
            <a:endParaRPr lang="en-AU" sz="14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041080" y="2284180"/>
            <a:ext cx="2160000" cy="522018"/>
            <a:chOff x="1495775" y="1483350"/>
            <a:chExt cx="2160000" cy="522018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1495775" y="1483350"/>
                <a:ext cx="715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Email</a:t>
                </a:r>
                <a:endParaRPr lang="en-AU" sz="14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2107742" y="1539213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email field</a:t>
              </a:r>
              <a:endParaRPr lang="en-AU" sz="10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037059" y="2764951"/>
            <a:ext cx="2651450" cy="552774"/>
            <a:chOff x="1491754" y="2275472"/>
            <a:chExt cx="2651450" cy="552774"/>
          </a:xfrm>
        </p:grpSpPr>
        <p:grpSp>
          <p:nvGrpSpPr>
            <p:cNvPr id="139" name="Group 138"/>
            <p:cNvGrpSpPr/>
            <p:nvPr/>
          </p:nvGrpSpPr>
          <p:grpSpPr>
            <a:xfrm>
              <a:off x="1491754" y="2275472"/>
              <a:ext cx="2651450" cy="522018"/>
              <a:chOff x="1495775" y="1483350"/>
              <a:chExt cx="2651450" cy="522018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495775" y="1483350"/>
                  <a:ext cx="10061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Password</a:t>
                  </a:r>
                  <a:endParaRPr lang="en-AU" sz="1400" dirty="0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2390013" y="1524114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5037059" y="3760713"/>
            <a:ext cx="3057174" cy="522018"/>
            <a:chOff x="1495775" y="1483350"/>
            <a:chExt cx="3057174" cy="52201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495775" y="1483350"/>
              <a:ext cx="2160000" cy="522018"/>
              <a:chOff x="1495775" y="1483350"/>
              <a:chExt cx="2160000" cy="522018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1495775" y="1483350"/>
                <a:ext cx="13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Reference Token</a:t>
                </a:r>
                <a:endParaRPr lang="en-AU" sz="1400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715587" y="1538511"/>
              <a:ext cx="18373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Text describing reference token</a:t>
              </a:r>
              <a:endParaRPr lang="en-AU" sz="1000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5088625" y="5334090"/>
            <a:ext cx="203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Already registered? </a:t>
            </a:r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88625" y="5612056"/>
            <a:ext cx="212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u="sng" dirty="0" smtClean="0">
                <a:solidFill>
                  <a:schemeClr val="accent1">
                    <a:lumMod val="75000"/>
                  </a:schemeClr>
                </a:solidFill>
              </a:rPr>
              <a:t>Change / Forgot password</a:t>
            </a:r>
            <a:endParaRPr lang="en-AU" sz="1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5020436" y="3247254"/>
            <a:ext cx="2160000" cy="766457"/>
            <a:chOff x="1491754" y="2275472"/>
            <a:chExt cx="2160000" cy="766457"/>
          </a:xfrm>
        </p:grpSpPr>
        <p:grpSp>
          <p:nvGrpSpPr>
            <p:cNvPr id="162" name="Group 161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1495775" y="1483350"/>
                  <a:ext cx="1631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Confirm Password</a:t>
                  </a:r>
                  <a:endParaRPr lang="en-AU" sz="1400" dirty="0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495775" y="2003586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000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4" name="TextBox 173"/>
          <p:cNvSpPr txBox="1"/>
          <p:nvPr/>
        </p:nvSpPr>
        <p:spPr>
          <a:xfrm>
            <a:off x="5039331" y="2095600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09903" y="30252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812175" y="34941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5277853" y="0"/>
            <a:ext cx="55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REGISTRATION PAGE - Web</a:t>
            </a:r>
            <a:endParaRPr lang="en-AU" sz="24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9" y="810180"/>
            <a:ext cx="627619" cy="627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263117" y="4449054"/>
            <a:ext cx="205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Send promotions </a:t>
            </a:r>
            <a:r>
              <a:rPr lang="en-AU" sz="1400" dirty="0"/>
              <a:t>&amp;</a:t>
            </a:r>
            <a:r>
              <a:rPr lang="en-AU" sz="1400" dirty="0" smtClean="0"/>
              <a:t> offers</a:t>
            </a:r>
            <a:endParaRPr lang="en-AU" sz="1400" dirty="0"/>
          </a:p>
        </p:txBody>
      </p:sp>
      <p:sp>
        <p:nvSpPr>
          <p:cNvPr id="63" name="Rectangle 62"/>
          <p:cNvSpPr/>
          <p:nvPr/>
        </p:nvSpPr>
        <p:spPr>
          <a:xfrm>
            <a:off x="5049125" y="4487975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4937129" y="4379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4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3037" y="592428"/>
            <a:ext cx="3245476" cy="5331854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21196" y="737456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39442" y="4181099"/>
            <a:ext cx="2041888" cy="309905"/>
            <a:chOff x="6120000" y="1736080"/>
            <a:chExt cx="2246077" cy="603920"/>
          </a:xfrm>
        </p:grpSpPr>
        <p:sp>
          <p:nvSpPr>
            <p:cNvPr id="29" name="Rectangle 28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55214" y="4172456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5775" y="1483350"/>
            <a:ext cx="2160000" cy="522018"/>
            <a:chOff x="1495775" y="1483350"/>
            <a:chExt cx="2160000" cy="522018"/>
          </a:xfrm>
        </p:grpSpPr>
        <p:grpSp>
          <p:nvGrpSpPr>
            <p:cNvPr id="13" name="Group 1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91754" y="2275472"/>
            <a:ext cx="2160000" cy="766457"/>
            <a:chOff x="1491754" y="2275472"/>
            <a:chExt cx="2160000" cy="766457"/>
          </a:xfrm>
        </p:grpSpPr>
        <p:grpSp>
          <p:nvGrpSpPr>
            <p:cNvPr id="55" name="Group 54"/>
            <p:cNvGrpSpPr/>
            <p:nvPr/>
          </p:nvGrpSpPr>
          <p:grpSpPr>
            <a:xfrm>
              <a:off x="1491754" y="2275472"/>
              <a:ext cx="2160000" cy="766457"/>
              <a:chOff x="1495775" y="1483350"/>
              <a:chExt cx="2160000" cy="76645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495775" y="1483350"/>
                <a:ext cx="2160000" cy="522018"/>
                <a:chOff x="1495775" y="1483350"/>
                <a:chExt cx="2160000" cy="5220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495775" y="1753454"/>
                  <a:ext cx="2160000" cy="251914"/>
                  <a:chOff x="1440000" y="1080000"/>
                  <a:chExt cx="2160000" cy="540000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 59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95775" y="2003586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475131" y="3068305"/>
            <a:ext cx="2160000" cy="552774"/>
            <a:chOff x="1491754" y="2275472"/>
            <a:chExt cx="2160000" cy="552774"/>
          </a:xfrm>
        </p:grpSpPr>
        <p:grpSp>
          <p:nvGrpSpPr>
            <p:cNvPr id="74" name="Group 73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1494026" y="1068906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76871" y="25337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3264598" y="3327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3346771" y="5609619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Oval 84"/>
          <p:cNvSpPr/>
          <p:nvPr/>
        </p:nvSpPr>
        <p:spPr>
          <a:xfrm>
            <a:off x="2504599" y="5624186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Isosceles Triangle 85"/>
          <p:cNvSpPr/>
          <p:nvPr/>
        </p:nvSpPr>
        <p:spPr>
          <a:xfrm rot="16200000">
            <a:off x="1583782" y="5643829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Connector 86"/>
          <p:cNvCxnSpPr/>
          <p:nvPr/>
        </p:nvCxnSpPr>
        <p:spPr>
          <a:xfrm>
            <a:off x="953037" y="5559515"/>
            <a:ext cx="3245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Mobile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3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150624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>
            <a:off x="2150624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54" name="Rectangle 53"/>
          <p:cNvSpPr/>
          <p:nvPr/>
        </p:nvSpPr>
        <p:spPr>
          <a:xfrm>
            <a:off x="3960995" y="1767388"/>
            <a:ext cx="4588042" cy="3826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150624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TextBox 104"/>
          <p:cNvSpPr txBox="1"/>
          <p:nvPr/>
        </p:nvSpPr>
        <p:spPr>
          <a:xfrm>
            <a:off x="5284852" y="19249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Change Password</a:t>
            </a:r>
            <a:endParaRPr lang="en-AU" b="1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164957" y="4806738"/>
            <a:ext cx="2041888" cy="309905"/>
            <a:chOff x="6120000" y="1736080"/>
            <a:chExt cx="2246077" cy="603920"/>
          </a:xfrm>
        </p:grpSpPr>
        <p:sp>
          <p:nvSpPr>
            <p:cNvPr id="107" name="Rectangle 106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80729" y="4798095"/>
            <a:ext cx="146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Change Password</a:t>
            </a:r>
            <a:endParaRPr lang="en-AU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121290" y="2493997"/>
            <a:ext cx="2160000" cy="522018"/>
            <a:chOff x="1495775" y="1483350"/>
            <a:chExt cx="2160000" cy="5220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1495775" y="1483350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* Email</a:t>
              </a:r>
              <a:endParaRPr lang="en-AU" sz="1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117269" y="3173825"/>
            <a:ext cx="3103739" cy="555654"/>
            <a:chOff x="1491754" y="2275472"/>
            <a:chExt cx="3103739" cy="555654"/>
          </a:xfrm>
        </p:grpSpPr>
        <p:grpSp>
          <p:nvGrpSpPr>
            <p:cNvPr id="118" name="Group 117"/>
            <p:cNvGrpSpPr/>
            <p:nvPr/>
          </p:nvGrpSpPr>
          <p:grpSpPr>
            <a:xfrm>
              <a:off x="1491754" y="2275472"/>
              <a:ext cx="3103739" cy="522019"/>
              <a:chOff x="1495775" y="1483350"/>
              <a:chExt cx="3103739" cy="52201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495775" y="1483350"/>
                <a:ext cx="2160000" cy="522019"/>
                <a:chOff x="1495775" y="1483350"/>
                <a:chExt cx="2160000" cy="522019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1495775" y="1737413"/>
                  <a:ext cx="2160000" cy="267956"/>
                  <a:chOff x="1440000" y="1045613"/>
                  <a:chExt cx="2160000" cy="574387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440000" y="1045613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440000" y="1080000"/>
                    <a:ext cx="2160000" cy="540000"/>
                  </a:xfrm>
                  <a:prstGeom prst="rect">
                    <a:avLst/>
                  </a:prstGeom>
                  <a:noFill/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440000" y="1080000"/>
                    <a:ext cx="2160000" cy="540000"/>
                  </a:xfrm>
                  <a:prstGeom prst="line">
                    <a:avLst/>
                  </a:prstGeom>
                  <a:ln w="3175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1495775" y="1483350"/>
                  <a:ext cx="13787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 smtClean="0"/>
                    <a:t>* New Password</a:t>
                  </a:r>
                  <a:endParaRPr lang="en-AU" sz="14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842302" y="1506821"/>
                <a:ext cx="17572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000" dirty="0" smtClean="0"/>
                  <a:t>Text describing password field</a:t>
                </a:r>
                <a:endParaRPr lang="en-AU" sz="1000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81323" y="2518341"/>
              <a:ext cx="470431" cy="312785"/>
              <a:chOff x="6006416" y="2422805"/>
              <a:chExt cx="470431" cy="31278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6006416" y="242781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AU" sz="1400" dirty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100646" y="3854364"/>
            <a:ext cx="2160000" cy="552774"/>
            <a:chOff x="1491754" y="2275472"/>
            <a:chExt cx="2160000" cy="552774"/>
          </a:xfrm>
        </p:grpSpPr>
        <p:grpSp>
          <p:nvGrpSpPr>
            <p:cNvPr id="132" name="Group 131"/>
            <p:cNvGrpSpPr/>
            <p:nvPr/>
          </p:nvGrpSpPr>
          <p:grpSpPr>
            <a:xfrm>
              <a:off x="1491754" y="2275472"/>
              <a:ext cx="2160000" cy="522018"/>
              <a:chOff x="1495775" y="1483350"/>
              <a:chExt cx="2160000" cy="522018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1495775" y="1753454"/>
                <a:ext cx="2160000" cy="251914"/>
                <a:chOff x="1440000" y="1080000"/>
                <a:chExt cx="2160000" cy="540000"/>
              </a:xfrm>
            </p:grpSpPr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/>
                <p:cNvSpPr/>
                <p:nvPr/>
              </p:nvSpPr>
              <p:spPr>
                <a:xfrm>
                  <a:off x="1440000" y="1080000"/>
                  <a:ext cx="2160000" cy="540000"/>
                </a:xfrm>
                <a:prstGeom prst="rect">
                  <a:avLst/>
                </a:prstGeom>
                <a:noFill/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0000" y="1080000"/>
                  <a:ext cx="2160000" cy="540000"/>
                </a:xfrm>
                <a:prstGeom prst="line">
                  <a:avLst/>
                </a:prstGeom>
                <a:ln w="31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TextBox 137"/>
              <p:cNvSpPr txBox="1"/>
              <p:nvPr/>
            </p:nvSpPr>
            <p:spPr>
              <a:xfrm>
                <a:off x="1495775" y="1483350"/>
                <a:ext cx="20045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 smtClean="0"/>
                  <a:t>* Confirm New Password</a:t>
                </a:r>
                <a:endParaRPr lang="en-AU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234129" y="2518341"/>
              <a:ext cx="417625" cy="309905"/>
              <a:chOff x="6059222" y="2422805"/>
              <a:chExt cx="417625" cy="30990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082689" y="2422805"/>
                <a:ext cx="394158" cy="27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6059222" y="2455606"/>
                <a:ext cx="0" cy="277104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59222" y="2732710"/>
                <a:ext cx="398314" cy="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/>
          <p:cNvSpPr txBox="1"/>
          <p:nvPr/>
        </p:nvSpPr>
        <p:spPr>
          <a:xfrm>
            <a:off x="5119541" y="2256015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/>
              <a:t>Validation / Success messages in </a:t>
            </a:r>
            <a:r>
              <a:rPr lang="en-AU" sz="1000" b="1" dirty="0" smtClean="0">
                <a:solidFill>
                  <a:srgbClr val="FF0000"/>
                </a:solidFill>
              </a:rPr>
              <a:t>Red</a:t>
            </a:r>
            <a:r>
              <a:rPr lang="en-AU" sz="1000" b="1" dirty="0" smtClean="0"/>
              <a:t> / </a:t>
            </a:r>
            <a:r>
              <a:rPr lang="en-AU" sz="1000" b="1" dirty="0" smtClean="0">
                <a:solidFill>
                  <a:srgbClr val="00B050"/>
                </a:solidFill>
              </a:rPr>
              <a:t>Green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902386" y="3432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4" name="TextBox 143"/>
          <p:cNvSpPr txBox="1"/>
          <p:nvPr/>
        </p:nvSpPr>
        <p:spPr>
          <a:xfrm>
            <a:off x="6890113" y="41134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AU" sz="1400" dirty="0" smtClean="0"/>
          </a:p>
        </p:txBody>
      </p:sp>
      <p:sp>
        <p:nvSpPr>
          <p:cNvPr id="145" name="TextBox 144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CHANGE / FORGET PASSWORD PAGE - Web</a:t>
            </a:r>
            <a:endParaRPr lang="en-AU" sz="2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3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Mobile</a:t>
            </a:r>
            <a:endParaRPr lang="en-AU" sz="2400" dirty="0"/>
          </a:p>
        </p:txBody>
      </p:sp>
      <p:sp>
        <p:nvSpPr>
          <p:cNvPr id="183" name="Rectangle 182"/>
          <p:cNvSpPr/>
          <p:nvPr/>
        </p:nvSpPr>
        <p:spPr>
          <a:xfrm>
            <a:off x="1112724" y="5732860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4" name="Rectangle 183"/>
          <p:cNvSpPr/>
          <p:nvPr/>
        </p:nvSpPr>
        <p:spPr>
          <a:xfrm>
            <a:off x="3965099" y="5740834"/>
            <a:ext cx="720000" cy="53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185" name="Rectangle 184"/>
          <p:cNvSpPr/>
          <p:nvPr/>
        </p:nvSpPr>
        <p:spPr>
          <a:xfrm>
            <a:off x="1110258" y="168940"/>
            <a:ext cx="3587474" cy="507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Search Courses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824679" y="5740834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34362" y="5740834"/>
            <a:ext cx="72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246317" y="5740834"/>
            <a:ext cx="720000" cy="529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1291521" y="57237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AU" dirty="0"/>
          </a:p>
        </p:txBody>
      </p:sp>
      <p:sp>
        <p:nvSpPr>
          <p:cNvPr id="190" name="Rectangle 189"/>
          <p:cNvSpPr/>
          <p:nvPr/>
        </p:nvSpPr>
        <p:spPr>
          <a:xfrm>
            <a:off x="2660874" y="572376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AU" dirty="0"/>
          </a:p>
        </p:txBody>
      </p:sp>
      <p:sp>
        <p:nvSpPr>
          <p:cNvPr id="191" name="Rectangle 190"/>
          <p:cNvSpPr/>
          <p:nvPr/>
        </p:nvSpPr>
        <p:spPr>
          <a:xfrm>
            <a:off x="1142627" y="6009684"/>
            <a:ext cx="670376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Profile</a:t>
            </a:r>
            <a:endParaRPr lang="en-AU" sz="900" dirty="0"/>
          </a:p>
        </p:txBody>
      </p:sp>
      <p:sp>
        <p:nvSpPr>
          <p:cNvPr id="192" name="Rectangle 191"/>
          <p:cNvSpPr/>
          <p:nvPr/>
        </p:nvSpPr>
        <p:spPr>
          <a:xfrm>
            <a:off x="1760550" y="6009684"/>
            <a:ext cx="84991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Search Course</a:t>
            </a:r>
            <a:endParaRPr lang="en-AU" sz="900" dirty="0"/>
          </a:p>
        </p:txBody>
      </p:sp>
      <p:sp>
        <p:nvSpPr>
          <p:cNvPr id="193" name="Rectangle 192"/>
          <p:cNvSpPr/>
          <p:nvPr/>
        </p:nvSpPr>
        <p:spPr>
          <a:xfrm>
            <a:off x="2523331" y="601195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My Courses</a:t>
            </a:r>
            <a:endParaRPr lang="en-AU" sz="900" dirty="0"/>
          </a:p>
        </p:txBody>
      </p:sp>
      <p:sp>
        <p:nvSpPr>
          <p:cNvPr id="194" name="Rectangle 193"/>
          <p:cNvSpPr/>
          <p:nvPr/>
        </p:nvSpPr>
        <p:spPr>
          <a:xfrm>
            <a:off x="1963493" y="571049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2227734" y="5927622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417017" y="572376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Gigi" panose="0404050406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en-AU" dirty="0">
              <a:latin typeface="Gigi" panose="04040504061007020D02" pitchFamily="8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14874" y="6009684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Discounts</a:t>
            </a:r>
            <a:endParaRPr lang="en-AU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6342" y="600968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 smtClean="0"/>
              <a:t>Achievements</a:t>
            </a:r>
            <a:endParaRPr lang="en-AU" sz="900" dirty="0"/>
          </a:p>
        </p:txBody>
      </p:sp>
      <p:sp>
        <p:nvSpPr>
          <p:cNvPr id="199" name="Rectangle 198"/>
          <p:cNvSpPr/>
          <p:nvPr/>
        </p:nvSpPr>
        <p:spPr>
          <a:xfrm>
            <a:off x="4123450" y="57104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endParaRPr lang="en-AU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1349306" y="632687"/>
            <a:ext cx="3162456" cy="431419"/>
            <a:chOff x="1495775" y="1483350"/>
            <a:chExt cx="2160000" cy="522018"/>
          </a:xfrm>
        </p:grpSpPr>
        <p:grpSp>
          <p:nvGrpSpPr>
            <p:cNvPr id="249" name="Group 24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86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341066" y="1014647"/>
            <a:ext cx="3162456" cy="431419"/>
            <a:chOff x="1495775" y="1483350"/>
            <a:chExt cx="2160000" cy="522018"/>
          </a:xfrm>
        </p:grpSpPr>
        <p:grpSp>
          <p:nvGrpSpPr>
            <p:cNvPr id="244" name="Group 243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92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341065" y="1391791"/>
            <a:ext cx="3162456" cy="431419"/>
            <a:chOff x="1495775" y="1483350"/>
            <a:chExt cx="2160000" cy="522018"/>
          </a:xfrm>
        </p:grpSpPr>
        <p:grpSp>
          <p:nvGrpSpPr>
            <p:cNvPr id="239" name="Group 23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AU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TextBox 100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47138" y="87594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4" name="Isosceles Triangle 203"/>
          <p:cNvSpPr/>
          <p:nvPr/>
        </p:nvSpPr>
        <p:spPr>
          <a:xfrm rot="10800000">
            <a:off x="4257378" y="895230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4247138" y="1256020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4257378" y="1262431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246945" y="1629844"/>
            <a:ext cx="256383" cy="189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8" name="Isosceles Triangle 207"/>
          <p:cNvSpPr/>
          <p:nvPr/>
        </p:nvSpPr>
        <p:spPr>
          <a:xfrm rot="10800000">
            <a:off x="4257185" y="1636255"/>
            <a:ext cx="235902" cy="1388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1168263" y="2283930"/>
            <a:ext cx="3490624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1400454" y="2439566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11" name="Rectangle 210"/>
          <p:cNvSpPr/>
          <p:nvPr/>
        </p:nvSpPr>
        <p:spPr>
          <a:xfrm>
            <a:off x="1400454" y="4496865"/>
            <a:ext cx="2260234" cy="6647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097732" y="167869"/>
            <a:ext cx="3600000" cy="6522263"/>
          </a:xfrm>
          <a:prstGeom prst="roundRect">
            <a:avLst>
              <a:gd name="adj" fmla="val 238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13" name="TextBox 32"/>
          <p:cNvSpPr txBox="1"/>
          <p:nvPr/>
        </p:nvSpPr>
        <p:spPr>
          <a:xfrm>
            <a:off x="1639329" y="3070737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634322" y="3225148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768021" y="2439565"/>
            <a:ext cx="890865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768022" y="4485684"/>
            <a:ext cx="890864" cy="6632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1140343" y="2214680"/>
            <a:ext cx="3544756" cy="3079366"/>
          </a:xfrm>
          <a:custGeom>
            <a:avLst/>
            <a:gdLst>
              <a:gd name="connsiteX0" fmla="*/ 166255 w 3518544"/>
              <a:gd name="connsiteY0" fmla="*/ 152400 h 3402339"/>
              <a:gd name="connsiteX1" fmla="*/ 166255 w 3518544"/>
              <a:gd name="connsiteY1" fmla="*/ 3247435 h 3402339"/>
              <a:gd name="connsiteX2" fmla="*/ 3385274 w 3518544"/>
              <a:gd name="connsiteY2" fmla="*/ 3247435 h 3402339"/>
              <a:gd name="connsiteX3" fmla="*/ 3385274 w 3518544"/>
              <a:gd name="connsiteY3" fmla="*/ 152400 h 3402339"/>
              <a:gd name="connsiteX4" fmla="*/ 0 w 3518544"/>
              <a:gd name="connsiteY4" fmla="*/ 0 h 3402339"/>
              <a:gd name="connsiteX5" fmla="*/ 3518544 w 3518544"/>
              <a:gd name="connsiteY5" fmla="*/ 0 h 3402339"/>
              <a:gd name="connsiteX6" fmla="*/ 3518544 w 3518544"/>
              <a:gd name="connsiteY6" fmla="*/ 3402339 h 3402339"/>
              <a:gd name="connsiteX7" fmla="*/ 0 w 3518544"/>
              <a:gd name="connsiteY7" fmla="*/ 3402339 h 340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544" h="3402339">
                <a:moveTo>
                  <a:pt x="166255" y="152400"/>
                </a:moveTo>
                <a:lnTo>
                  <a:pt x="166255" y="3247435"/>
                </a:lnTo>
                <a:lnTo>
                  <a:pt x="3385274" y="3247435"/>
                </a:lnTo>
                <a:lnTo>
                  <a:pt x="3385274" y="152400"/>
                </a:lnTo>
                <a:close/>
                <a:moveTo>
                  <a:pt x="0" y="0"/>
                </a:moveTo>
                <a:lnTo>
                  <a:pt x="3518544" y="0"/>
                </a:lnTo>
                <a:lnTo>
                  <a:pt x="3518544" y="3402339"/>
                </a:lnTo>
                <a:lnTo>
                  <a:pt x="0" y="3402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4553328" y="2695932"/>
            <a:ext cx="10964" cy="2434198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553324" y="2391761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502817" y="2504984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 dirty="0"/>
          </a:p>
        </p:txBody>
      </p:sp>
      <p:sp>
        <p:nvSpPr>
          <p:cNvPr id="221" name="TextBox 36"/>
          <p:cNvSpPr txBox="1"/>
          <p:nvPr/>
        </p:nvSpPr>
        <p:spPr>
          <a:xfrm>
            <a:off x="1458456" y="2537551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22" name="TextBox 31"/>
          <p:cNvSpPr txBox="1"/>
          <p:nvPr/>
        </p:nvSpPr>
        <p:spPr>
          <a:xfrm>
            <a:off x="1934665" y="2500927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1331650" y="5123912"/>
            <a:ext cx="3219019" cy="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319124" y="5123912"/>
            <a:ext cx="1242272" cy="0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105"/>
          <p:cNvSpPr txBox="1"/>
          <p:nvPr/>
        </p:nvSpPr>
        <p:spPr>
          <a:xfrm>
            <a:off x="1415949" y="3411027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6" name="TextBox 106"/>
          <p:cNvSpPr txBox="1"/>
          <p:nvPr/>
        </p:nvSpPr>
        <p:spPr>
          <a:xfrm>
            <a:off x="1430563" y="3563427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107"/>
          <p:cNvSpPr txBox="1"/>
          <p:nvPr/>
        </p:nvSpPr>
        <p:spPr>
          <a:xfrm>
            <a:off x="1430563" y="371635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28" name="16-Point Star 227"/>
          <p:cNvSpPr/>
          <p:nvPr/>
        </p:nvSpPr>
        <p:spPr>
          <a:xfrm>
            <a:off x="1440187" y="3908574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29" name="Rectangle 228"/>
          <p:cNvSpPr/>
          <p:nvPr/>
        </p:nvSpPr>
        <p:spPr>
          <a:xfrm>
            <a:off x="1485944" y="3158166"/>
            <a:ext cx="166091" cy="2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0" name="Rectangle 229"/>
          <p:cNvSpPr/>
          <p:nvPr/>
        </p:nvSpPr>
        <p:spPr>
          <a:xfrm>
            <a:off x="1373948" y="30587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1261256" y="5297147"/>
            <a:ext cx="3288482" cy="309905"/>
            <a:chOff x="6120000" y="1736080"/>
            <a:chExt cx="2246077" cy="603920"/>
          </a:xfrm>
        </p:grpSpPr>
        <p:sp>
          <p:nvSpPr>
            <p:cNvPr id="236" name="Rectangle 235"/>
            <p:cNvSpPr/>
            <p:nvPr/>
          </p:nvSpPr>
          <p:spPr>
            <a:xfrm>
              <a:off x="6174591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Box 119"/>
          <p:cNvSpPr txBox="1"/>
          <p:nvPr/>
        </p:nvSpPr>
        <p:spPr>
          <a:xfrm>
            <a:off x="1939554" y="5288504"/>
            <a:ext cx="198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233" name="Rectangle 232"/>
          <p:cNvSpPr/>
          <p:nvPr/>
        </p:nvSpPr>
        <p:spPr>
          <a:xfrm>
            <a:off x="3704408" y="6362413"/>
            <a:ext cx="202023" cy="1878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4" name="Oval 233"/>
          <p:cNvSpPr/>
          <p:nvPr/>
        </p:nvSpPr>
        <p:spPr>
          <a:xfrm>
            <a:off x="2862236" y="6376980"/>
            <a:ext cx="192453" cy="1878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35" name="Isosceles Triangle 234"/>
          <p:cNvSpPr/>
          <p:nvPr/>
        </p:nvSpPr>
        <p:spPr>
          <a:xfrm rot="16200000">
            <a:off x="1941419" y="6396623"/>
            <a:ext cx="197909" cy="14860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254" name="Rectangle 253"/>
          <p:cNvSpPr/>
          <p:nvPr/>
        </p:nvSpPr>
        <p:spPr>
          <a:xfrm>
            <a:off x="4183424" y="1872742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4447665" y="2089874"/>
            <a:ext cx="77934" cy="62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342591" y="1971980"/>
            <a:ext cx="2874960" cy="189266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257" name="Rectangle 256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8" name="Straight Connector 257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5277853" y="0"/>
            <a:ext cx="607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SEARCH COURSES PAGE - Web</a:t>
            </a:r>
            <a:endParaRPr lang="en-AU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942076" y="713576"/>
            <a:ext cx="808833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r>
              <a:rPr lang="en-AU" dirty="0" smtClean="0"/>
              <a:t>Static Header</a:t>
            </a:r>
          </a:p>
          <a:p>
            <a:pPr algn="ctr"/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1942076" y="5750184"/>
            <a:ext cx="8088331" cy="61555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AU" sz="800" dirty="0" smtClean="0"/>
          </a:p>
          <a:p>
            <a:pPr algn="ctr"/>
            <a:r>
              <a:rPr lang="en-AU" dirty="0" smtClean="0"/>
              <a:t>Static Footer</a:t>
            </a:r>
          </a:p>
          <a:p>
            <a:pPr algn="ctr"/>
            <a:endParaRPr lang="en-AU" sz="800" dirty="0"/>
          </a:p>
        </p:txBody>
      </p:sp>
      <p:sp>
        <p:nvSpPr>
          <p:cNvPr id="13" name="Rectangle 12"/>
          <p:cNvSpPr/>
          <p:nvPr/>
        </p:nvSpPr>
        <p:spPr>
          <a:xfrm>
            <a:off x="1942076" y="1636906"/>
            <a:ext cx="8088331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bg1"/>
                </a:solidFill>
              </a:rPr>
              <a:t>      Home | My Courses | Discounts | Scholarships                                                              My Profile | Logout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156" name="Freeform 155"/>
          <p:cNvSpPr/>
          <p:nvPr/>
        </p:nvSpPr>
        <p:spPr>
          <a:xfrm>
            <a:off x="9679881" y="1684352"/>
            <a:ext cx="248826" cy="212885"/>
          </a:xfrm>
          <a:custGeom>
            <a:avLst/>
            <a:gdLst>
              <a:gd name="connsiteX0" fmla="*/ 1250 w 248826"/>
              <a:gd name="connsiteY0" fmla="*/ 160536 h 212885"/>
              <a:gd name="connsiteX1" fmla="*/ 248826 w 248826"/>
              <a:gd name="connsiteY1" fmla="*/ 160536 h 212885"/>
              <a:gd name="connsiteX2" fmla="*/ 248826 w 248826"/>
              <a:gd name="connsiteY2" fmla="*/ 212885 h 212885"/>
              <a:gd name="connsiteX3" fmla="*/ 1250 w 248826"/>
              <a:gd name="connsiteY3" fmla="*/ 212885 h 212885"/>
              <a:gd name="connsiteX4" fmla="*/ 1250 w 248826"/>
              <a:gd name="connsiteY4" fmla="*/ 82013 h 212885"/>
              <a:gd name="connsiteX5" fmla="*/ 248826 w 248826"/>
              <a:gd name="connsiteY5" fmla="*/ 82013 h 212885"/>
              <a:gd name="connsiteX6" fmla="*/ 248826 w 248826"/>
              <a:gd name="connsiteY6" fmla="*/ 134362 h 212885"/>
              <a:gd name="connsiteX7" fmla="*/ 1250 w 248826"/>
              <a:gd name="connsiteY7" fmla="*/ 134362 h 212885"/>
              <a:gd name="connsiteX8" fmla="*/ 0 w 248826"/>
              <a:gd name="connsiteY8" fmla="*/ 0 h 212885"/>
              <a:gd name="connsiteX9" fmla="*/ 247576 w 248826"/>
              <a:gd name="connsiteY9" fmla="*/ 0 h 212885"/>
              <a:gd name="connsiteX10" fmla="*/ 247576 w 248826"/>
              <a:gd name="connsiteY10" fmla="*/ 56542 h 212885"/>
              <a:gd name="connsiteX11" fmla="*/ 0 w 248826"/>
              <a:gd name="connsiteY11" fmla="*/ 56542 h 2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826" h="212885">
                <a:moveTo>
                  <a:pt x="1250" y="160536"/>
                </a:moveTo>
                <a:lnTo>
                  <a:pt x="248826" y="160536"/>
                </a:lnTo>
                <a:lnTo>
                  <a:pt x="248826" y="212885"/>
                </a:lnTo>
                <a:lnTo>
                  <a:pt x="1250" y="212885"/>
                </a:lnTo>
                <a:close/>
                <a:moveTo>
                  <a:pt x="1250" y="82013"/>
                </a:moveTo>
                <a:lnTo>
                  <a:pt x="248826" y="82013"/>
                </a:lnTo>
                <a:lnTo>
                  <a:pt x="248826" y="134362"/>
                </a:lnTo>
                <a:lnTo>
                  <a:pt x="1250" y="134362"/>
                </a:lnTo>
                <a:close/>
                <a:moveTo>
                  <a:pt x="0" y="0"/>
                </a:moveTo>
                <a:lnTo>
                  <a:pt x="247576" y="0"/>
                </a:lnTo>
                <a:lnTo>
                  <a:pt x="247576" y="56542"/>
                </a:lnTo>
                <a:lnTo>
                  <a:pt x="0" y="56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42076" y="592428"/>
            <a:ext cx="8088331" cy="579233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7377385" y="1589404"/>
            <a:ext cx="4042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7641626" y="1806536"/>
            <a:ext cx="77934" cy="628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970477" y="1679179"/>
            <a:ext cx="1475309" cy="208193"/>
            <a:chOff x="1440000" y="1080000"/>
            <a:chExt cx="2160000" cy="54000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1440000" y="1080000"/>
              <a:ext cx="2160000" cy="540000"/>
            </a:xfrm>
            <a:prstGeom prst="rect">
              <a:avLst/>
            </a:prstGeom>
            <a:grp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440000" y="1080000"/>
              <a:ext cx="2160000" cy="540000"/>
            </a:xfrm>
            <a:prstGeom prst="line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958118" y="1942694"/>
            <a:ext cx="1795734" cy="3807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046607" y="2565689"/>
            <a:ext cx="1622840" cy="522018"/>
            <a:chOff x="1495775" y="1483350"/>
            <a:chExt cx="2160000" cy="522018"/>
          </a:xfrm>
        </p:grpSpPr>
        <p:grpSp>
          <p:nvGrpSpPr>
            <p:cNvPr id="167" name="Group 166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1469885" y="1125493"/>
                <a:ext cx="2130115" cy="460119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/>
            <p:cNvSpPr txBox="1"/>
            <p:nvPr/>
          </p:nvSpPr>
          <p:spPr>
            <a:xfrm>
              <a:off x="1495775" y="1483350"/>
              <a:ext cx="422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Board</a:t>
              </a:r>
              <a:endParaRPr lang="en-AU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038367" y="3076439"/>
            <a:ext cx="1622840" cy="522018"/>
            <a:chOff x="1495775" y="1483350"/>
            <a:chExt cx="2160000" cy="522018"/>
          </a:xfrm>
        </p:grpSpPr>
        <p:grpSp>
          <p:nvGrpSpPr>
            <p:cNvPr id="173" name="Group 172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xtBox 173"/>
            <p:cNvSpPr txBox="1"/>
            <p:nvPr/>
          </p:nvSpPr>
          <p:spPr>
            <a:xfrm>
              <a:off x="1495775" y="1483350"/>
              <a:ext cx="375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Class</a:t>
              </a:r>
              <a:endParaRPr lang="en-AU" sz="14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038366" y="3595252"/>
            <a:ext cx="1622840" cy="522018"/>
            <a:chOff x="1495775" y="1483350"/>
            <a:chExt cx="2160000" cy="522018"/>
          </a:xfrm>
        </p:grpSpPr>
        <p:grpSp>
          <p:nvGrpSpPr>
            <p:cNvPr id="179" name="Group 178"/>
            <p:cNvGrpSpPr/>
            <p:nvPr/>
          </p:nvGrpSpPr>
          <p:grpSpPr>
            <a:xfrm>
              <a:off x="1495775" y="1753454"/>
              <a:ext cx="2160000" cy="251914"/>
              <a:chOff x="1440000" y="1080000"/>
              <a:chExt cx="2160000" cy="5400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440000" y="1080000"/>
                <a:ext cx="2160000" cy="540000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1440000" y="1080000"/>
                <a:ext cx="2160000" cy="540000"/>
              </a:xfrm>
              <a:prstGeom prst="line">
                <a:avLst/>
              </a:prstGeom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1495775" y="1483350"/>
              <a:ext cx="495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Subject</a:t>
              </a:r>
              <a:endParaRPr lang="en-AU" sz="1400" dirty="0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420648" y="2835793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Isosceles Triangle 184"/>
          <p:cNvSpPr/>
          <p:nvPr/>
        </p:nvSpPr>
        <p:spPr>
          <a:xfrm rot="10800000">
            <a:off x="3430889" y="28794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3404606" y="336070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Isosceles Triangle 186"/>
          <p:cNvSpPr/>
          <p:nvPr/>
        </p:nvSpPr>
        <p:spPr>
          <a:xfrm rot="10800000">
            <a:off x="3414847" y="338833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3404413" y="3873035"/>
            <a:ext cx="256387" cy="25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Isosceles Triangle 188"/>
          <p:cNvSpPr/>
          <p:nvPr/>
        </p:nvSpPr>
        <p:spPr>
          <a:xfrm rot="10800000">
            <a:off x="3414654" y="3900664"/>
            <a:ext cx="235904" cy="1848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1972906" y="2187477"/>
            <a:ext cx="690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Filters:</a:t>
            </a:r>
            <a:endParaRPr lang="en-AU" sz="1400" b="1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4042940" y="5202629"/>
            <a:ext cx="5745536" cy="309905"/>
            <a:chOff x="6120000" y="1736080"/>
            <a:chExt cx="2215152" cy="603920"/>
          </a:xfrm>
        </p:grpSpPr>
        <p:sp>
          <p:nvSpPr>
            <p:cNvPr id="191" name="Rectangle 190"/>
            <p:cNvSpPr/>
            <p:nvPr/>
          </p:nvSpPr>
          <p:spPr>
            <a:xfrm>
              <a:off x="6143666" y="1736080"/>
              <a:ext cx="2191486" cy="5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6120000" y="1800000"/>
              <a:ext cx="0" cy="54000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120000" y="2340000"/>
              <a:ext cx="2214592" cy="0"/>
            </a:xfrm>
            <a:prstGeom prst="line">
              <a:avLst/>
            </a:prstGeom>
            <a:ln w="31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5144610" y="5193986"/>
            <a:ext cx="351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 smtClean="0"/>
              <a:t>BUY SELECTED COURSES</a:t>
            </a:r>
            <a:endParaRPr lang="en-AU" sz="1400" b="1" dirty="0"/>
          </a:p>
        </p:txBody>
      </p:sp>
      <p:sp>
        <p:nvSpPr>
          <p:cNvPr id="195" name="Rectangle 194"/>
          <p:cNvSpPr/>
          <p:nvPr/>
        </p:nvSpPr>
        <p:spPr>
          <a:xfrm>
            <a:off x="4120961" y="2061075"/>
            <a:ext cx="5621685" cy="3001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4231564" y="2136501"/>
            <a:ext cx="2251980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7" name="Rectangle 196"/>
          <p:cNvSpPr/>
          <p:nvPr/>
        </p:nvSpPr>
        <p:spPr>
          <a:xfrm>
            <a:off x="4231564" y="4193800"/>
            <a:ext cx="2260234" cy="912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Three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470439" y="2767672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ICSE | Class | Physics | 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465432" y="2922083"/>
            <a:ext cx="13660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YYYY</a:t>
            </a:r>
            <a:r>
              <a:rPr lang="en-AU" sz="1100" dirty="0" smtClean="0"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sz="1100" b="1" u="sng" dirty="0" smtClean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# Ratings</a:t>
            </a:r>
            <a:r>
              <a:rPr lang="en-AU" sz="11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1100" dirty="0">
              <a:latin typeface="+mj-lt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599131" y="2136500"/>
            <a:ext cx="2240068" cy="1967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Course 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Two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599131" y="4182619"/>
            <a:ext cx="2240067" cy="8886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Other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cards…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>
            <a:off x="9726584" y="2089150"/>
            <a:ext cx="10964" cy="2945380"/>
          </a:xfrm>
          <a:prstGeom prst="line">
            <a:avLst/>
          </a:prstGeom>
          <a:ln w="762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333927" y="2201919"/>
            <a:ext cx="2047255" cy="5568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4" name="TextBox 203"/>
          <p:cNvSpPr txBox="1"/>
          <p:nvPr/>
        </p:nvSpPr>
        <p:spPr>
          <a:xfrm>
            <a:off x="4289566" y="2234486"/>
            <a:ext cx="21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C</a:t>
            </a:r>
            <a:r>
              <a:rPr lang="en-AU" sz="2400" dirty="0" smtClean="0">
                <a:solidFill>
                  <a:srgbClr val="00B050"/>
                </a:solidFill>
              </a:rPr>
              <a:t>O</a:t>
            </a:r>
            <a:r>
              <a:rPr lang="en-AU" sz="2400" dirty="0" smtClean="0">
                <a:solidFill>
                  <a:srgbClr val="0070C0"/>
                </a:solidFill>
              </a:rPr>
              <a:t>U</a:t>
            </a:r>
            <a:r>
              <a:rPr lang="en-AU" sz="2400" dirty="0" smtClean="0">
                <a:solidFill>
                  <a:srgbClr val="FF0000"/>
                </a:solidFill>
              </a:rPr>
              <a:t>R</a:t>
            </a:r>
            <a:r>
              <a:rPr lang="en-AU" sz="2400" dirty="0" smtClean="0">
                <a:solidFill>
                  <a:srgbClr val="00B050"/>
                </a:solidFill>
              </a:rPr>
              <a:t>S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r>
              <a:rPr lang="en-AU" sz="2400" dirty="0" smtClean="0">
                <a:solidFill>
                  <a:srgbClr val="FF0000"/>
                </a:solidFill>
              </a:rPr>
              <a:t> I</a:t>
            </a:r>
            <a:r>
              <a:rPr lang="en-AU" sz="2400" dirty="0" smtClean="0">
                <a:solidFill>
                  <a:srgbClr val="00B050"/>
                </a:solidFill>
              </a:rPr>
              <a:t>M</a:t>
            </a:r>
            <a:r>
              <a:rPr lang="en-AU" sz="2400" dirty="0" smtClean="0">
                <a:solidFill>
                  <a:srgbClr val="00B0F0"/>
                </a:solidFill>
              </a:rPr>
              <a:t>A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rgbClr val="00B0F0"/>
                </a:solidFill>
              </a:rPr>
              <a:t>E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765775" y="2197862"/>
            <a:ext cx="114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COURSE ONE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47059" y="3107962"/>
            <a:ext cx="2157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2-3 lines about this course. </a:t>
            </a:r>
            <a:r>
              <a:rPr lang="en-AU" sz="1100" u="sng" dirty="0" smtClean="0">
                <a:solidFill>
                  <a:schemeClr val="accent1">
                    <a:lumMod val="75000"/>
                  </a:schemeClr>
                </a:solidFill>
              </a:rPr>
              <a:t>more…</a:t>
            </a:r>
            <a:endParaRPr lang="en-AU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61673" y="3260362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/>
              <a:t>Original Price: ₹50,000/-</a:t>
            </a:r>
            <a:endParaRPr lang="en-AU" sz="11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61673" y="341328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 smtClean="0">
                <a:solidFill>
                  <a:srgbClr val="00B050"/>
                </a:solidFill>
              </a:rPr>
              <a:t>Your Discount: 90%</a:t>
            </a:r>
            <a:endParaRPr lang="en-AU" sz="1100" b="1" u="sng" dirty="0">
              <a:solidFill>
                <a:srgbClr val="00B050"/>
              </a:solidFill>
            </a:endParaRPr>
          </a:p>
        </p:txBody>
      </p:sp>
      <p:sp>
        <p:nvSpPr>
          <p:cNvPr id="211" name="16-Point Star 210"/>
          <p:cNvSpPr/>
          <p:nvPr/>
        </p:nvSpPr>
        <p:spPr>
          <a:xfrm>
            <a:off x="4271297" y="3605509"/>
            <a:ext cx="2149617" cy="424196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/>
              <a:t>Buy Now </a:t>
            </a:r>
            <a:r>
              <a:rPr lang="en-AU" sz="1000" b="1" dirty="0"/>
              <a:t>₹</a:t>
            </a:r>
            <a:r>
              <a:rPr lang="en-AU" sz="1000" b="1" dirty="0" smtClean="0"/>
              <a:t>5,000/-</a:t>
            </a:r>
            <a:endParaRPr lang="en-AU" sz="1000" b="1" dirty="0"/>
          </a:p>
        </p:txBody>
      </p:sp>
      <p:sp>
        <p:nvSpPr>
          <p:cNvPr id="212" name="Rectangle 211"/>
          <p:cNvSpPr/>
          <p:nvPr/>
        </p:nvSpPr>
        <p:spPr>
          <a:xfrm>
            <a:off x="4317054" y="2864446"/>
            <a:ext cx="166091" cy="18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4205058" y="27557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effectLst/>
                <a:latin typeface="Webdings" panose="05030102010509060703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AU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6583" y="2072653"/>
            <a:ext cx="0" cy="1443856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62725" y="5073345"/>
            <a:ext cx="5744082" cy="81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2" y="823059"/>
            <a:ext cx="627619" cy="6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10789</TotalTime>
  <Words>1890</Words>
  <Application>Microsoft Office PowerPoint</Application>
  <PresentationFormat>Widescreen</PresentationFormat>
  <Paragraphs>717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Gigi</vt:lpstr>
      <vt:lpstr>Source Sans Pro</vt:lpstr>
      <vt:lpstr>Times New Roman</vt:lpstr>
      <vt:lpstr>Webdings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131</cp:revision>
  <dcterms:created xsi:type="dcterms:W3CDTF">2022-07-08T02:33:24Z</dcterms:created>
  <dcterms:modified xsi:type="dcterms:W3CDTF">2022-07-19T11:50:20Z</dcterms:modified>
</cp:coreProperties>
</file>