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789" y="-4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74" y="366570"/>
            <a:ext cx="11863671" cy="576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8556221" y="8749074"/>
            <a:ext cx="7387149" cy="6613484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02174" y="22792892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37" y="21001513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18163" y="34942223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491997" y="35492442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04353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Project-based, Job-Focused, Certification Help,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106585"/>
            <a:ext cx="25625100" cy="938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AI, IoT, 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Database, Firebase, Cyber Security, Automation Testing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Pmp, Agile, Office, Adv Excel, Tally, Html, Css</a:t>
            </a:r>
            <a:endParaRPr lang="en-US" sz="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558" y="18990922"/>
            <a:ext cx="8463920" cy="2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1350</TotalTime>
  <Words>147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169</cp:revision>
  <dcterms:created xsi:type="dcterms:W3CDTF">2023-07-28T06:55:57Z</dcterms:created>
  <dcterms:modified xsi:type="dcterms:W3CDTF">2023-08-16T02:40:05Z</dcterms:modified>
</cp:coreProperties>
</file>