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80FB0D64-D8F7-4B5E-B956-0323943FC38B}">
  <a:tblStyle styleId="{80FB0D64-D8F7-4B5E-B956-0323943FC3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16" y="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1"/>
          <a:ext cx="9144000" cy="5143498"/>
        </p:xfrm>
        <a:graphic>
          <a:graphicData uri="http://schemas.openxmlformats.org/drawingml/2006/table">
            <a:tbl>
              <a:tblPr/>
              <a:tblGrid>
                <a:gridCol w="1420705"/>
                <a:gridCol w="2765130"/>
                <a:gridCol w="2774665"/>
                <a:gridCol w="2183500"/>
              </a:tblGrid>
              <a:tr h="37849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Arial"/>
                        </a:rPr>
                        <a:t>Story</a:t>
                      </a:r>
                      <a:endParaRPr lang="en-US" sz="9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Arial"/>
                        </a:rPr>
                        <a:t>Tasks</a:t>
                      </a:r>
                      <a:endParaRPr lang="en-US" sz="9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Arial"/>
                        </a:rPr>
                        <a:t>In Progress</a:t>
                      </a:r>
                      <a:endParaRPr lang="en-US" sz="9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Arial"/>
                        </a:rPr>
                        <a:t>Done</a:t>
                      </a:r>
                      <a:endParaRPr lang="en-US" sz="9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1213265"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 smtClean="0"/>
                        <a:t> </a:t>
                      </a:r>
                      <a:endParaRPr lang="en-US" sz="900" dirty="0"/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 smtClean="0"/>
                        <a:t> </a:t>
                      </a:r>
                      <a:endParaRPr lang="en-US" sz="900" dirty="0"/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/>
                        <a:t> </a:t>
                      </a:r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/>
                        <a:t> </a:t>
                      </a:r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3696">
                <a:tc>
                  <a:txBody>
                    <a:bodyPr/>
                    <a:lstStyle/>
                    <a:p>
                      <a:pPr fontAlgn="t"/>
                      <a:r>
                        <a:rPr lang="en-US" sz="900"/>
                        <a:t> </a:t>
                      </a:r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/>
                        <a:t> </a:t>
                      </a:r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/>
                        <a:t> </a:t>
                      </a:r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/>
                        <a:t> </a:t>
                      </a:r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4343">
                <a:tc>
                  <a:txBody>
                    <a:bodyPr/>
                    <a:lstStyle/>
                    <a:p>
                      <a:pPr fontAlgn="t"/>
                      <a:r>
                        <a:rPr lang="en-US" sz="900"/>
                        <a:t> </a:t>
                      </a:r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/>
                        <a:t> </a:t>
                      </a:r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/>
                        <a:t> </a:t>
                      </a:r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/>
                        <a:t> </a:t>
                      </a:r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3696">
                <a:tc>
                  <a:txBody>
                    <a:bodyPr/>
                    <a:lstStyle/>
                    <a:p>
                      <a:pPr fontAlgn="t"/>
                      <a:r>
                        <a:rPr lang="en-US" sz="900"/>
                        <a:t> </a:t>
                      </a:r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/>
                        <a:t> </a:t>
                      </a:r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/>
                        <a:t> </a:t>
                      </a:r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/>
                        <a:t> </a:t>
                      </a:r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1738" y="557047"/>
            <a:ext cx="788276" cy="5465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6488" y="1791977"/>
            <a:ext cx="788276" cy="5465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1238" y="2974357"/>
            <a:ext cx="788276" cy="5465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6498" y="4146227"/>
            <a:ext cx="788276" cy="5465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08083" y="483478"/>
            <a:ext cx="651641" cy="4309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02833" y="1014238"/>
            <a:ext cx="651641" cy="4309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70063" y="478228"/>
            <a:ext cx="651641" cy="4309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64813" y="1008988"/>
            <a:ext cx="651641" cy="4309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02833" y="1707898"/>
            <a:ext cx="651641" cy="4309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97583" y="2238658"/>
            <a:ext cx="651641" cy="4309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364813" y="1702648"/>
            <a:ext cx="651641" cy="4309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597583" y="2900788"/>
            <a:ext cx="651641" cy="4309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92333" y="3431548"/>
            <a:ext cx="651641" cy="4309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592333" y="4083168"/>
            <a:ext cx="651641" cy="4309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587083" y="4613928"/>
            <a:ext cx="651641" cy="4309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354313" y="4077918"/>
            <a:ext cx="651641" cy="4309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349063" y="4608678"/>
            <a:ext cx="651641" cy="4309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121533" y="472978"/>
            <a:ext cx="651641" cy="4309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PresentationFormat>On-screen Show (16:9)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Simple Light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Sydney</cp:lastModifiedBy>
  <cp:revision>2</cp:revision>
  <dcterms:modified xsi:type="dcterms:W3CDTF">2020-06-19T19:36:49Z</dcterms:modified>
</cp:coreProperties>
</file>