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271857"/>
            <a:ext cx="7380952" cy="4314286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544645"/>
            <a:ext cx="7380952" cy="38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2171857"/>
            <a:ext cx="388571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77272"/>
            <a:ext cx="7409524" cy="4200000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138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96</cp:revision>
  <dcterms:created xsi:type="dcterms:W3CDTF">2020-08-10T22:46:31Z</dcterms:created>
  <dcterms:modified xsi:type="dcterms:W3CDTF">2020-11-16T10:22:59Z</dcterms:modified>
</cp:coreProperties>
</file>