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65" r:id="rId10"/>
    <p:sldId id="27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/{userid}</a:t>
            </a:r>
          </a:p>
        </p:txBody>
      </p:sp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/{userid}</a:t>
            </a:r>
          </a:p>
        </p:txBody>
      </p:sp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47775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85900"/>
            <a:ext cx="7429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2171857"/>
            <a:ext cx="388571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6" y="1628800"/>
            <a:ext cx="7466667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0768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180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101</cp:revision>
  <dcterms:created xsi:type="dcterms:W3CDTF">2020-08-10T22:46:31Z</dcterms:created>
  <dcterms:modified xsi:type="dcterms:W3CDTF">2020-11-16T13:09:47Z</dcterms:modified>
</cp:coreProperties>
</file>