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3" r:id="rId3"/>
    <p:sldId id="264" r:id="rId4"/>
    <p:sldId id="267" r:id="rId5"/>
    <p:sldId id="268" r:id="rId6"/>
    <p:sldId id="266" r:id="rId7"/>
    <p:sldId id="269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4660"/>
  </p:normalViewPr>
  <p:slideViewPr>
    <p:cSldViewPr>
      <p:cViewPr varScale="1">
        <p:scale>
          <a:sx n="69" d="100"/>
          <a:sy n="69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16/11/2020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830" y="332656"/>
            <a:ext cx="52789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Anodiam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Teacher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3671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33664"/>
              </p:ext>
            </p:extLst>
          </p:nvPr>
        </p:nvGraphicFramePr>
        <p:xfrm>
          <a:off x="1691680" y="1484784"/>
          <a:ext cx="5943600" cy="472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13/11/2020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 App wireframes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5421" y="332656"/>
            <a:ext cx="513576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Signup / Login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12" y="1862137"/>
            <a:ext cx="3914775" cy="3133725"/>
          </a:xfrm>
          <a:prstGeom prst="rect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1833563"/>
            <a:ext cx="39719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3009" y="332656"/>
            <a:ext cx="6640600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24" y="1271857"/>
            <a:ext cx="7380952" cy="4314286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</p:spTree>
    <p:extLst>
      <p:ext uri="{BB962C8B-B14F-4D97-AF65-F5344CB8AC3E}">
        <p14:creationId xmlns:p14="http://schemas.microsoft.com/office/powerpoint/2010/main" val="1481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9667" y="332656"/>
            <a:ext cx="76472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contd.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24" y="1514714"/>
            <a:ext cx="7380952" cy="3828571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</p:spTree>
    <p:extLst>
      <p:ext uri="{BB962C8B-B14F-4D97-AF65-F5344CB8AC3E}">
        <p14:creationId xmlns:p14="http://schemas.microsoft.com/office/powerpoint/2010/main" val="34418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9667" y="332656"/>
            <a:ext cx="76472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contd.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24" y="1414714"/>
            <a:ext cx="7380952" cy="4028571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</p:spTree>
    <p:extLst>
      <p:ext uri="{BB962C8B-B14F-4D97-AF65-F5344CB8AC3E}">
        <p14:creationId xmlns:p14="http://schemas.microsoft.com/office/powerpoint/2010/main" val="7011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4844" y="332656"/>
            <a:ext cx="703692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- Confirm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44" y="2038350"/>
            <a:ext cx="38862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04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6814" y="332656"/>
            <a:ext cx="8352992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Forget/Change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Password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207" y="1916832"/>
            <a:ext cx="38862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4367" y="332656"/>
            <a:ext cx="561788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Teacher Home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77272"/>
            <a:ext cx="7409524" cy="4200000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</p:spTree>
    <p:extLst>
      <p:ext uri="{BB962C8B-B14F-4D97-AF65-F5344CB8AC3E}">
        <p14:creationId xmlns:p14="http://schemas.microsoft.com/office/powerpoint/2010/main" val="7299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3632</TotalTime>
  <Words>121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Ananya</cp:lastModifiedBy>
  <cp:revision>94</cp:revision>
  <dcterms:created xsi:type="dcterms:W3CDTF">2020-08-10T22:46:31Z</dcterms:created>
  <dcterms:modified xsi:type="dcterms:W3CDTF">2020-11-16T06:34:55Z</dcterms:modified>
</cp:coreProperties>
</file>